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7" r:id="rId2"/>
    <p:sldId id="256" r:id="rId3"/>
    <p:sldId id="262" r:id="rId4"/>
    <p:sldId id="263" r:id="rId5"/>
    <p:sldId id="264" r:id="rId6"/>
    <p:sldId id="265" r:id="rId7"/>
    <p:sldId id="266" r:id="rId8"/>
    <p:sldId id="267" r:id="rId9"/>
    <p:sldId id="268" r:id="rId10"/>
    <p:sldId id="269" r:id="rId11"/>
    <p:sldId id="270" r:id="rId12"/>
    <p:sldId id="277" r:id="rId13"/>
    <p:sldId id="276" r:id="rId14"/>
    <p:sldId id="278" r:id="rId15"/>
    <p:sldId id="279" r:id="rId16"/>
    <p:sldId id="284" r:id="rId17"/>
    <p:sldId id="280" r:id="rId18"/>
    <p:sldId id="281" r:id="rId19"/>
    <p:sldId id="282" r:id="rId20"/>
    <p:sldId id="283" r:id="rId21"/>
    <p:sldId id="285" r:id="rId22"/>
    <p:sldId id="286" r:id="rId23"/>
    <p:sldId id="287" r:id="rId24"/>
    <p:sldId id="271" r:id="rId25"/>
    <p:sldId id="272" r:id="rId26"/>
    <p:sldId id="273" r:id="rId27"/>
    <p:sldId id="274" r:id="rId28"/>
    <p:sldId id="275" r:id="rId29"/>
    <p:sldId id="258" r:id="rId30"/>
  </p:sldIdLst>
  <p:sldSz cx="8640763" cy="6480175"/>
  <p:notesSz cx="6797675" cy="9928225"/>
  <p:defaultTextStyle>
    <a:defPPr>
      <a:defRPr lang="en-GB"/>
    </a:defPPr>
    <a:lvl1pPr algn="l" defTabSz="852488" rtl="0" fontAlgn="base">
      <a:spcBef>
        <a:spcPct val="0"/>
      </a:spcBef>
      <a:spcAft>
        <a:spcPct val="0"/>
      </a:spcAft>
      <a:defRPr sz="1700" kern="1200">
        <a:solidFill>
          <a:schemeClr val="tx1"/>
        </a:solidFill>
        <a:latin typeface="Arial" charset="0"/>
        <a:ea typeface="+mn-ea"/>
        <a:cs typeface="+mn-cs"/>
      </a:defRPr>
    </a:lvl1pPr>
    <a:lvl2pPr marL="425450" indent="31750" algn="l" defTabSz="852488" rtl="0" fontAlgn="base">
      <a:spcBef>
        <a:spcPct val="0"/>
      </a:spcBef>
      <a:spcAft>
        <a:spcPct val="0"/>
      </a:spcAft>
      <a:defRPr sz="1700" kern="1200">
        <a:solidFill>
          <a:schemeClr val="tx1"/>
        </a:solidFill>
        <a:latin typeface="Arial" charset="0"/>
        <a:ea typeface="+mn-ea"/>
        <a:cs typeface="+mn-cs"/>
      </a:defRPr>
    </a:lvl2pPr>
    <a:lvl3pPr marL="852488" indent="61913" algn="l" defTabSz="852488" rtl="0" fontAlgn="base">
      <a:spcBef>
        <a:spcPct val="0"/>
      </a:spcBef>
      <a:spcAft>
        <a:spcPct val="0"/>
      </a:spcAft>
      <a:defRPr sz="1700" kern="1200">
        <a:solidFill>
          <a:schemeClr val="tx1"/>
        </a:solidFill>
        <a:latin typeface="Arial" charset="0"/>
        <a:ea typeface="+mn-ea"/>
        <a:cs typeface="+mn-cs"/>
      </a:defRPr>
    </a:lvl3pPr>
    <a:lvl4pPr marL="1279525" indent="92075" algn="l" defTabSz="852488" rtl="0" fontAlgn="base">
      <a:spcBef>
        <a:spcPct val="0"/>
      </a:spcBef>
      <a:spcAft>
        <a:spcPct val="0"/>
      </a:spcAft>
      <a:defRPr sz="1700" kern="1200">
        <a:solidFill>
          <a:schemeClr val="tx1"/>
        </a:solidFill>
        <a:latin typeface="Arial" charset="0"/>
        <a:ea typeface="+mn-ea"/>
        <a:cs typeface="+mn-cs"/>
      </a:defRPr>
    </a:lvl4pPr>
    <a:lvl5pPr marL="1706563" indent="122238" algn="l" defTabSz="852488" rtl="0" fontAlgn="base">
      <a:spcBef>
        <a:spcPct val="0"/>
      </a:spcBef>
      <a:spcAft>
        <a:spcPct val="0"/>
      </a:spcAft>
      <a:defRPr sz="1700" kern="1200">
        <a:solidFill>
          <a:schemeClr val="tx1"/>
        </a:solidFill>
        <a:latin typeface="Arial" charset="0"/>
        <a:ea typeface="+mn-ea"/>
        <a:cs typeface="+mn-cs"/>
      </a:defRPr>
    </a:lvl5pPr>
    <a:lvl6pPr marL="2286000" algn="l" defTabSz="914400" rtl="0" eaLnBrk="1" latinLnBrk="0" hangingPunct="1">
      <a:defRPr sz="1700" kern="1200">
        <a:solidFill>
          <a:schemeClr val="tx1"/>
        </a:solidFill>
        <a:latin typeface="Arial" charset="0"/>
        <a:ea typeface="+mn-ea"/>
        <a:cs typeface="+mn-cs"/>
      </a:defRPr>
    </a:lvl6pPr>
    <a:lvl7pPr marL="2743200" algn="l" defTabSz="914400" rtl="0" eaLnBrk="1" latinLnBrk="0" hangingPunct="1">
      <a:defRPr sz="1700" kern="1200">
        <a:solidFill>
          <a:schemeClr val="tx1"/>
        </a:solidFill>
        <a:latin typeface="Arial" charset="0"/>
        <a:ea typeface="+mn-ea"/>
        <a:cs typeface="+mn-cs"/>
      </a:defRPr>
    </a:lvl7pPr>
    <a:lvl8pPr marL="3200400" algn="l" defTabSz="914400" rtl="0" eaLnBrk="1" latinLnBrk="0" hangingPunct="1">
      <a:defRPr sz="1700" kern="1200">
        <a:solidFill>
          <a:schemeClr val="tx1"/>
        </a:solidFill>
        <a:latin typeface="Arial" charset="0"/>
        <a:ea typeface="+mn-ea"/>
        <a:cs typeface="+mn-cs"/>
      </a:defRPr>
    </a:lvl8pPr>
    <a:lvl9pPr marL="3657600" algn="l" defTabSz="914400" rtl="0" eaLnBrk="1" latinLnBrk="0" hangingPunct="1">
      <a:defRPr sz="17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69625" autoAdjust="0"/>
  </p:normalViewPr>
  <p:slideViewPr>
    <p:cSldViewPr snapToObjects="1">
      <p:cViewPr varScale="1">
        <p:scale>
          <a:sx n="79" d="100"/>
          <a:sy n="79" d="100"/>
        </p:scale>
        <p:origin x="-936" y="-90"/>
      </p:cViewPr>
      <p:guideLst>
        <p:guide orient="horz" pos="2041"/>
        <p:guide pos="2721"/>
      </p:guideLst>
    </p:cSldViewPr>
  </p:slideViewPr>
  <p:notesTextViewPr>
    <p:cViewPr>
      <p:scale>
        <a:sx n="1" d="1"/>
        <a:sy n="1" d="1"/>
      </p:scale>
      <p:origin x="0" y="0"/>
    </p:cViewPr>
  </p:notesTextViewPr>
  <p:notesViewPr>
    <p:cSldViewPr snapToObjects="1">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853318" fontAlgn="auto">
              <a:spcBef>
                <a:spcPts val="0"/>
              </a:spcBef>
              <a:spcAft>
                <a:spcPts val="0"/>
              </a:spcAft>
              <a:defRPr sz="1200">
                <a:latin typeface="+mn-lt"/>
              </a:defRPr>
            </a:lvl1pPr>
          </a:lstStyle>
          <a:p>
            <a:pPr>
              <a:defRPr/>
            </a:pPr>
            <a:r>
              <a:rPr lang="en-GB"/>
              <a:t>Uncontrolled copy when printed</a:t>
            </a:r>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defTabSz="853318" fontAlgn="auto">
              <a:spcBef>
                <a:spcPts val="0"/>
              </a:spcBef>
              <a:spcAft>
                <a:spcPts val="0"/>
              </a:spcAft>
              <a:defRPr sz="1200">
                <a:latin typeface="+mn-lt"/>
              </a:defRPr>
            </a:lvl1pPr>
          </a:lstStyle>
          <a:p>
            <a:pPr>
              <a:defRPr/>
            </a:pPr>
            <a:fld id="{F3ED5CB9-EF51-4931-B8A7-0DBCD197AFFD}" type="datetimeFigureOut">
              <a:rPr lang="en-GB"/>
              <a:pPr>
                <a:defRPr/>
              </a:pPr>
              <a:t>23/07/2014</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defTabSz="853318" fontAlgn="auto">
              <a:spcBef>
                <a:spcPts val="0"/>
              </a:spcBef>
              <a:spcAft>
                <a:spcPts val="0"/>
              </a:spcAft>
              <a:defRPr sz="1200">
                <a:latin typeface="+mn-lt"/>
              </a:defRPr>
            </a:lvl1pPr>
          </a:lstStyle>
          <a:p>
            <a:pPr>
              <a:defRPr/>
            </a:pPr>
            <a:r>
              <a:rPr lang="en-GB"/>
              <a:t>© Crown copyright 2013 Dstl</a:t>
            </a:r>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defTabSz="853318" fontAlgn="auto">
              <a:spcBef>
                <a:spcPts val="0"/>
              </a:spcBef>
              <a:spcAft>
                <a:spcPts val="0"/>
              </a:spcAft>
              <a:defRPr sz="1200">
                <a:latin typeface="+mn-lt"/>
              </a:defRPr>
            </a:lvl1pPr>
          </a:lstStyle>
          <a:p>
            <a:pPr>
              <a:defRPr/>
            </a:pPr>
            <a:fld id="{871B257C-1108-4317-99E7-6FAFB52322CD}" type="slidenum">
              <a:rPr lang="en-GB"/>
              <a:pPr>
                <a:defRPr/>
              </a:pPr>
              <a:t>‹#›</a:t>
            </a:fld>
            <a:endParaRPr lang="en-GB"/>
          </a:p>
        </p:txBody>
      </p:sp>
    </p:spTree>
    <p:extLst>
      <p:ext uri="{BB962C8B-B14F-4D97-AF65-F5344CB8AC3E}">
        <p14:creationId xmlns:p14="http://schemas.microsoft.com/office/powerpoint/2010/main" val="9363245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defTabSz="853318" fontAlgn="auto">
              <a:spcBef>
                <a:spcPts val="0"/>
              </a:spcBef>
              <a:spcAft>
                <a:spcPts val="0"/>
              </a:spcAft>
              <a:defRPr sz="1200">
                <a:latin typeface="Arial" pitchFamily="34" charset="0"/>
                <a:cs typeface="Arial" pitchFamily="34" charset="0"/>
              </a:defRPr>
            </a:lvl1pPr>
          </a:lstStyle>
          <a:p>
            <a:pPr>
              <a:defRPr/>
            </a:pPr>
            <a:r>
              <a:rPr lang="en-GB"/>
              <a:t>Uncontrolled copy when printed</a:t>
            </a:r>
            <a:endParaRPr lang="en-GB" dirty="0"/>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defTabSz="853318" fontAlgn="auto">
              <a:spcBef>
                <a:spcPts val="0"/>
              </a:spcBef>
              <a:spcAft>
                <a:spcPts val="0"/>
              </a:spcAft>
              <a:defRPr sz="1200">
                <a:latin typeface="Arial" pitchFamily="34" charset="0"/>
                <a:cs typeface="Arial" pitchFamily="34" charset="0"/>
              </a:defRPr>
            </a:lvl1pPr>
          </a:lstStyle>
          <a:p>
            <a:pPr>
              <a:defRPr/>
            </a:pPr>
            <a:fld id="{4D1FFE4D-79E8-48C5-BACB-97978D346B43}" type="datetimeFigureOut">
              <a:rPr lang="en-GB"/>
              <a:pPr>
                <a:defRPr/>
              </a:pPr>
              <a:t>23/07/2014</a:t>
            </a:fld>
            <a:endParaRPr lang="en-GB" dirty="0"/>
          </a:p>
        </p:txBody>
      </p:sp>
      <p:sp>
        <p:nvSpPr>
          <p:cNvPr id="4" name="Slide Image Placeholder 3"/>
          <p:cNvSpPr>
            <a:spLocks noGrp="1" noRot="1" noChangeAspect="1"/>
          </p:cNvSpPr>
          <p:nvPr>
            <p:ph type="sldImg" idx="2"/>
          </p:nvPr>
        </p:nvSpPr>
        <p:spPr>
          <a:xfrm>
            <a:off x="1446213" y="742950"/>
            <a:ext cx="3905250" cy="2930525"/>
          </a:xfrm>
          <a:prstGeom prst="rect">
            <a:avLst/>
          </a:prstGeom>
          <a:noFill/>
          <a:ln w="12700">
            <a:solidFill>
              <a:prstClr val="black"/>
            </a:solidFill>
          </a:ln>
        </p:spPr>
        <p:txBody>
          <a:bodyPr vert="horz" lIns="91440" tIns="45720" rIns="91440" bIns="45720" rtlCol="0" anchor="ctr"/>
          <a:lstStyle/>
          <a:p>
            <a:pPr lvl="0"/>
            <a:endParaRPr lang="en-GB" noProof="0"/>
          </a:p>
        </p:txBody>
      </p:sp>
      <p:sp>
        <p:nvSpPr>
          <p:cNvPr id="5" name="Notes Placeholder 4"/>
          <p:cNvSpPr>
            <a:spLocks noGrp="1"/>
          </p:cNvSpPr>
          <p:nvPr>
            <p:ph type="body" sz="quarter" idx="3"/>
          </p:nvPr>
        </p:nvSpPr>
        <p:spPr>
          <a:xfrm>
            <a:off x="282575" y="3870325"/>
            <a:ext cx="6232525" cy="5313363"/>
          </a:xfrm>
          <a:prstGeom prst="rect">
            <a:avLst/>
          </a:prstGeom>
        </p:spPr>
        <p:txBody>
          <a:bodyPr vert="horz" wrap="square" lIns="91440" tIns="45720" rIns="91440" bIns="45720" numCol="1" anchor="t" anchorCtr="0" compatLnSpc="1">
            <a:prstTxWarp prst="textNoShape">
              <a:avLst/>
            </a:prstTxWarp>
            <a:normAutofit/>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defTabSz="853318" fontAlgn="auto">
              <a:spcBef>
                <a:spcPts val="0"/>
              </a:spcBef>
              <a:spcAft>
                <a:spcPts val="0"/>
              </a:spcAft>
              <a:defRPr sz="1200">
                <a:latin typeface="Arial" pitchFamily="34" charset="0"/>
                <a:cs typeface="Arial" pitchFamily="34" charset="0"/>
              </a:defRPr>
            </a:lvl1pPr>
          </a:lstStyle>
          <a:p>
            <a:pPr>
              <a:defRPr/>
            </a:pPr>
            <a:r>
              <a:rPr lang="en-GB"/>
              <a:t>© Crown copyright 2013 Dstl</a:t>
            </a:r>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defTabSz="853318" fontAlgn="auto">
              <a:spcBef>
                <a:spcPts val="0"/>
              </a:spcBef>
              <a:spcAft>
                <a:spcPts val="0"/>
              </a:spcAft>
              <a:defRPr sz="1200">
                <a:latin typeface="Arial" pitchFamily="34" charset="0"/>
                <a:cs typeface="Arial" pitchFamily="34" charset="0"/>
              </a:defRPr>
            </a:lvl1pPr>
          </a:lstStyle>
          <a:p>
            <a:pPr>
              <a:defRPr/>
            </a:pPr>
            <a:fld id="{A1897301-C801-42D5-A64D-A83C4DD46B84}" type="slidenum">
              <a:rPr lang="en-GB"/>
              <a:pPr>
                <a:defRPr/>
              </a:pPr>
              <a:t>‹#›</a:t>
            </a:fld>
            <a:endParaRPr lang="en-GB" dirty="0"/>
          </a:p>
        </p:txBody>
      </p:sp>
    </p:spTree>
    <p:extLst>
      <p:ext uri="{BB962C8B-B14F-4D97-AF65-F5344CB8AC3E}">
        <p14:creationId xmlns:p14="http://schemas.microsoft.com/office/powerpoint/2010/main" val="1032926339"/>
      </p:ext>
    </p:extLst>
  </p:cSld>
  <p:clrMap bg1="lt1" tx1="dk1" bg2="lt2" tx2="dk2" accent1="accent1" accent2="accent2" accent3="accent3" accent4="accent4" accent5="accent5" accent6="accent6" hlink="hlink" folHlink="folHlink"/>
  <p:hf/>
  <p:notesStyle>
    <a:lvl1pPr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1pPr>
    <a:lvl2pPr marL="425450"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2pPr>
    <a:lvl3pPr marL="852488"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3pPr>
    <a:lvl4pPr marL="1279525"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4pPr>
    <a:lvl5pPr marL="1706563" algn="l" defTabSz="852488" rtl="0" eaLnBrk="0" fontAlgn="base" hangingPunct="0">
      <a:spcBef>
        <a:spcPct val="30000"/>
      </a:spcBef>
      <a:spcAft>
        <a:spcPct val="0"/>
      </a:spcAft>
      <a:defRPr sz="1100" kern="1200">
        <a:solidFill>
          <a:schemeClr val="tx1"/>
        </a:solidFill>
        <a:latin typeface="Arial" pitchFamily="34" charset="0"/>
        <a:ea typeface="+mn-ea"/>
        <a:cs typeface="Arial" pitchFamily="34" charset="0"/>
      </a:defRPr>
    </a:lvl5pPr>
    <a:lvl6pPr marL="2133295" algn="l" defTabSz="853318" rtl="0" eaLnBrk="1" latinLnBrk="0" hangingPunct="1">
      <a:defRPr sz="1100" kern="1200">
        <a:solidFill>
          <a:schemeClr val="tx1"/>
        </a:solidFill>
        <a:latin typeface="+mn-lt"/>
        <a:ea typeface="+mn-ea"/>
        <a:cs typeface="+mn-cs"/>
      </a:defRPr>
    </a:lvl6pPr>
    <a:lvl7pPr marL="2559954" algn="l" defTabSz="853318" rtl="0" eaLnBrk="1" latinLnBrk="0" hangingPunct="1">
      <a:defRPr sz="1100" kern="1200">
        <a:solidFill>
          <a:schemeClr val="tx1"/>
        </a:solidFill>
        <a:latin typeface="+mn-lt"/>
        <a:ea typeface="+mn-ea"/>
        <a:cs typeface="+mn-cs"/>
      </a:defRPr>
    </a:lvl7pPr>
    <a:lvl8pPr marL="2986613" algn="l" defTabSz="853318" rtl="0" eaLnBrk="1" latinLnBrk="0" hangingPunct="1">
      <a:defRPr sz="1100" kern="1200">
        <a:solidFill>
          <a:schemeClr val="tx1"/>
        </a:solidFill>
        <a:latin typeface="+mn-lt"/>
        <a:ea typeface="+mn-ea"/>
        <a:cs typeface="+mn-cs"/>
      </a:defRPr>
    </a:lvl8pPr>
    <a:lvl9pPr marL="3413272" algn="l" defTabSz="853318"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smtClean="0">
                <a:latin typeface="Arial" charset="0"/>
                <a:cs typeface="Arial" charset="0"/>
              </a:rPr>
              <a:t>This slide may be shown at the beginning of the presentation.</a:t>
            </a:r>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fld id="{9EADB87C-8E0D-48DE-AE03-5025085AFB52}" type="slidenum">
              <a:rPr lang="en-GB" altLang="en-US" sz="1200" smtClean="0"/>
              <a:pPr defTabSz="852488" eaLnBrk="1" fontAlgn="base" hangingPunct="1">
                <a:spcBef>
                  <a:spcPct val="0"/>
                </a:spcBef>
                <a:spcAft>
                  <a:spcPct val="0"/>
                </a:spcAft>
              </a:pPr>
              <a:t>1</a:t>
            </a:fld>
            <a:endParaRPr lang="en-GB" altLang="en-US" sz="1200" smtClean="0"/>
          </a:p>
        </p:txBody>
      </p:sp>
      <p:sp>
        <p:nvSpPr>
          <p:cNvPr id="7173"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fld id="{DEBD90AA-7D76-4F6A-9E62-5D78F50D3689}" type="datetime1">
              <a:rPr lang="en-GB" altLang="en-US" sz="1200" smtClean="0"/>
              <a:pPr defTabSz="852488" eaLnBrk="1" fontAlgn="base" hangingPunct="1">
                <a:spcBef>
                  <a:spcPct val="0"/>
                </a:spcBef>
                <a:spcAft>
                  <a:spcPct val="0"/>
                </a:spcAft>
              </a:pPr>
              <a:t>23/07/2014</a:t>
            </a:fld>
            <a:endParaRPr lang="en-GB" altLang="en-US" sz="1200" smtClean="0"/>
          </a:p>
        </p:txBody>
      </p:sp>
      <p:sp>
        <p:nvSpPr>
          <p:cNvPr id="7174" name="Footer Placeholder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r>
              <a:rPr lang="en-GB" altLang="en-US" sz="1200" smtClean="0"/>
              <a:t>© Crown copyright 2012 Dstl</a:t>
            </a:r>
          </a:p>
        </p:txBody>
      </p:sp>
      <p:sp>
        <p:nvSpPr>
          <p:cNvPr id="7175" name="Header Placeholder 6"/>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r>
              <a:rPr lang="en-GB" altLang="en-US" sz="1200" smtClean="0"/>
              <a:t>Uncontrolled copy when printed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smtClean="0">
              <a:latin typeface="Arial" charset="0"/>
              <a:cs typeface="Arial" charset="0"/>
            </a:endParaRPr>
          </a:p>
        </p:txBody>
      </p:sp>
      <p:sp>
        <p:nvSpPr>
          <p:cNvPr id="8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fld id="{0419C2E1-D0A5-4430-987B-EDC4F6C0A957}" type="slidenum">
              <a:rPr lang="en-GB" altLang="en-US" sz="1200" smtClean="0"/>
              <a:pPr defTabSz="852488" eaLnBrk="1" fontAlgn="base" hangingPunct="1">
                <a:spcBef>
                  <a:spcPct val="0"/>
                </a:spcBef>
                <a:spcAft>
                  <a:spcPct val="0"/>
                </a:spcAft>
              </a:pPr>
              <a:t>2</a:t>
            </a:fld>
            <a:endParaRPr lang="en-GB" altLang="en-US" sz="1200" smtClean="0"/>
          </a:p>
        </p:txBody>
      </p:sp>
      <p:sp>
        <p:nvSpPr>
          <p:cNvPr id="8197"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fld id="{0C4B5648-13BE-42C5-BC02-ADE639E2ED8D}" type="datetime1">
              <a:rPr lang="en-GB" altLang="en-US" sz="1200" smtClean="0"/>
              <a:pPr defTabSz="852488" eaLnBrk="1" fontAlgn="base" hangingPunct="1">
                <a:spcBef>
                  <a:spcPct val="0"/>
                </a:spcBef>
                <a:spcAft>
                  <a:spcPct val="0"/>
                </a:spcAft>
              </a:pPr>
              <a:t>23/07/2014</a:t>
            </a:fld>
            <a:endParaRPr lang="en-GB" altLang="en-US" sz="1200" smtClean="0"/>
          </a:p>
        </p:txBody>
      </p:sp>
      <p:sp>
        <p:nvSpPr>
          <p:cNvPr id="8198" name="Footer Placeholder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r>
              <a:rPr lang="en-GB" altLang="en-US" sz="1200" smtClean="0"/>
              <a:t>© Crown copyright 2012 Dstl</a:t>
            </a:r>
          </a:p>
        </p:txBody>
      </p:sp>
      <p:sp>
        <p:nvSpPr>
          <p:cNvPr id="8199" name="Header Placeholder 6"/>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r>
              <a:rPr lang="en-GB" altLang="en-US" sz="1200" smtClean="0"/>
              <a:t>Uncontrolled copy when printed</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r>
              <a:rPr lang="en-GB" altLang="en-US" smtClean="0">
                <a:latin typeface="Arial" charset="0"/>
                <a:cs typeface="Arial" charset="0"/>
              </a:rPr>
              <a:t>This slide may be shown at the end of the presentation.</a:t>
            </a:r>
          </a:p>
        </p:txBody>
      </p:sp>
      <p:sp>
        <p:nvSpPr>
          <p:cNvPr id="9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fld id="{E3CF15F9-7114-4C7C-819D-63F1C0EAC797}" type="slidenum">
              <a:rPr lang="en-GB" altLang="en-US" sz="1200" smtClean="0"/>
              <a:pPr defTabSz="852488" eaLnBrk="1" fontAlgn="base" hangingPunct="1">
                <a:spcBef>
                  <a:spcPct val="0"/>
                </a:spcBef>
                <a:spcAft>
                  <a:spcPct val="0"/>
                </a:spcAft>
              </a:pPr>
              <a:t>29</a:t>
            </a:fld>
            <a:endParaRPr lang="en-GB" altLang="en-US" sz="1200" smtClean="0"/>
          </a:p>
        </p:txBody>
      </p:sp>
      <p:sp>
        <p:nvSpPr>
          <p:cNvPr id="9221"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fld id="{D311B8BC-D145-44CC-90E9-C79C3F6EF09E}" type="datetime1">
              <a:rPr lang="en-GB" altLang="en-US" sz="1200" smtClean="0"/>
              <a:pPr defTabSz="852488" eaLnBrk="1" fontAlgn="base" hangingPunct="1">
                <a:spcBef>
                  <a:spcPct val="0"/>
                </a:spcBef>
                <a:spcAft>
                  <a:spcPct val="0"/>
                </a:spcAft>
              </a:pPr>
              <a:t>23/07/2014</a:t>
            </a:fld>
            <a:endParaRPr lang="en-GB" altLang="en-US" sz="1200" smtClean="0"/>
          </a:p>
        </p:txBody>
      </p:sp>
      <p:sp>
        <p:nvSpPr>
          <p:cNvPr id="9222" name="Footer Placeholder 5"/>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r>
              <a:rPr lang="en-GB" altLang="en-US" sz="1200" smtClean="0"/>
              <a:t>© Crown copyright 2012 Dstl</a:t>
            </a:r>
          </a:p>
        </p:txBody>
      </p:sp>
      <p:sp>
        <p:nvSpPr>
          <p:cNvPr id="9223" name="Header Placeholder 6"/>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eaLnBrk="0" hangingPunct="0">
              <a:spcBef>
                <a:spcPct val="30000"/>
              </a:spcBef>
              <a:defRPr sz="1100">
                <a:solidFill>
                  <a:schemeClr val="tx1"/>
                </a:solidFill>
                <a:latin typeface="Arial" charset="0"/>
                <a:cs typeface="Arial" charset="0"/>
              </a:defRPr>
            </a:lvl1pPr>
            <a:lvl2pPr marL="742950" indent="-285750" eaLnBrk="0" hangingPunct="0">
              <a:spcBef>
                <a:spcPct val="30000"/>
              </a:spcBef>
              <a:defRPr sz="1100">
                <a:solidFill>
                  <a:schemeClr val="tx1"/>
                </a:solidFill>
                <a:latin typeface="Arial" charset="0"/>
                <a:cs typeface="Arial" charset="0"/>
              </a:defRPr>
            </a:lvl2pPr>
            <a:lvl3pPr marL="1143000" indent="-228600" eaLnBrk="0" hangingPunct="0">
              <a:spcBef>
                <a:spcPct val="30000"/>
              </a:spcBef>
              <a:defRPr sz="1100">
                <a:solidFill>
                  <a:schemeClr val="tx1"/>
                </a:solidFill>
                <a:latin typeface="Arial" charset="0"/>
                <a:cs typeface="Arial" charset="0"/>
              </a:defRPr>
            </a:lvl3pPr>
            <a:lvl4pPr marL="1600200" indent="-228600" eaLnBrk="0" hangingPunct="0">
              <a:spcBef>
                <a:spcPct val="30000"/>
              </a:spcBef>
              <a:defRPr sz="1100">
                <a:solidFill>
                  <a:schemeClr val="tx1"/>
                </a:solidFill>
                <a:latin typeface="Arial" charset="0"/>
                <a:cs typeface="Arial" charset="0"/>
              </a:defRPr>
            </a:lvl4pPr>
            <a:lvl5pPr marL="2057400" indent="-228600" eaLnBrk="0" hangingPunct="0">
              <a:spcBef>
                <a:spcPct val="30000"/>
              </a:spcBef>
              <a:defRPr sz="1100">
                <a:solidFill>
                  <a:schemeClr val="tx1"/>
                </a:solidFill>
                <a:latin typeface="Arial" charset="0"/>
                <a:cs typeface="Arial" charset="0"/>
              </a:defRPr>
            </a:lvl5pPr>
            <a:lvl6pPr marL="2514600" indent="-228600" defTabSz="852488" eaLnBrk="0" fontAlgn="base" hangingPunct="0">
              <a:spcBef>
                <a:spcPct val="30000"/>
              </a:spcBef>
              <a:spcAft>
                <a:spcPct val="0"/>
              </a:spcAft>
              <a:defRPr sz="1100">
                <a:solidFill>
                  <a:schemeClr val="tx1"/>
                </a:solidFill>
                <a:latin typeface="Arial" charset="0"/>
                <a:cs typeface="Arial" charset="0"/>
              </a:defRPr>
            </a:lvl6pPr>
            <a:lvl7pPr marL="2971800" indent="-228600" defTabSz="852488" eaLnBrk="0" fontAlgn="base" hangingPunct="0">
              <a:spcBef>
                <a:spcPct val="30000"/>
              </a:spcBef>
              <a:spcAft>
                <a:spcPct val="0"/>
              </a:spcAft>
              <a:defRPr sz="1100">
                <a:solidFill>
                  <a:schemeClr val="tx1"/>
                </a:solidFill>
                <a:latin typeface="Arial" charset="0"/>
                <a:cs typeface="Arial" charset="0"/>
              </a:defRPr>
            </a:lvl7pPr>
            <a:lvl8pPr marL="3429000" indent="-228600" defTabSz="852488" eaLnBrk="0" fontAlgn="base" hangingPunct="0">
              <a:spcBef>
                <a:spcPct val="30000"/>
              </a:spcBef>
              <a:spcAft>
                <a:spcPct val="0"/>
              </a:spcAft>
              <a:defRPr sz="1100">
                <a:solidFill>
                  <a:schemeClr val="tx1"/>
                </a:solidFill>
                <a:latin typeface="Arial" charset="0"/>
                <a:cs typeface="Arial" charset="0"/>
              </a:defRPr>
            </a:lvl8pPr>
            <a:lvl9pPr marL="3886200" indent="-228600" defTabSz="852488" eaLnBrk="0" fontAlgn="base" hangingPunct="0">
              <a:spcBef>
                <a:spcPct val="30000"/>
              </a:spcBef>
              <a:spcAft>
                <a:spcPct val="0"/>
              </a:spcAft>
              <a:defRPr sz="1100">
                <a:solidFill>
                  <a:schemeClr val="tx1"/>
                </a:solidFill>
                <a:latin typeface="Arial" charset="0"/>
                <a:cs typeface="Arial" charset="0"/>
              </a:defRPr>
            </a:lvl9pPr>
          </a:lstStyle>
          <a:p>
            <a:pPr defTabSz="852488" eaLnBrk="1" fontAlgn="base" hangingPunct="1">
              <a:spcBef>
                <a:spcPct val="0"/>
              </a:spcBef>
              <a:spcAft>
                <a:spcPct val="0"/>
              </a:spcAft>
            </a:pPr>
            <a:r>
              <a:rPr lang="en-GB" altLang="en-US" sz="1200" smtClean="0"/>
              <a:t>Uncontrolled copy when printed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31799" y="1727919"/>
            <a:ext cx="7775575" cy="1656184"/>
          </a:xfrm>
        </p:spPr>
        <p:txBody>
          <a:bodyPr>
            <a:normAutofit/>
          </a:bodyPr>
          <a:lstStyle>
            <a:lvl1pPr>
              <a:lnSpc>
                <a:spcPct val="150000"/>
              </a:lnSpc>
              <a:defRPr sz="3600"/>
            </a:lvl1pPr>
          </a:lstStyle>
          <a:p>
            <a:r>
              <a:rPr lang="en-US" smtClean="0"/>
              <a:t>Click to edit Master title style</a:t>
            </a:r>
            <a:endParaRPr lang="en-GB" dirty="0"/>
          </a:p>
        </p:txBody>
      </p:sp>
      <p:sp>
        <p:nvSpPr>
          <p:cNvPr id="3" name="Subtitle 2"/>
          <p:cNvSpPr>
            <a:spLocks noGrp="1"/>
          </p:cNvSpPr>
          <p:nvPr>
            <p:ph type="subTitle" idx="1"/>
          </p:nvPr>
        </p:nvSpPr>
        <p:spPr>
          <a:xfrm>
            <a:off x="431773" y="3779555"/>
            <a:ext cx="7775602" cy="1656045"/>
          </a:xfrm>
        </p:spPr>
        <p:txBody>
          <a:bodyPr>
            <a:normAutofit/>
          </a:bodyPr>
          <a:lstStyle>
            <a:lvl1pPr marL="0" indent="0" algn="l">
              <a:buNone/>
              <a:defRPr sz="2400">
                <a:solidFill>
                  <a:schemeClr val="tx1"/>
                </a:solidFill>
              </a:defRPr>
            </a:lvl1pPr>
            <a:lvl2pPr marL="426659" indent="0" algn="ctr">
              <a:buNone/>
              <a:defRPr>
                <a:solidFill>
                  <a:schemeClr val="tx1">
                    <a:tint val="75000"/>
                  </a:schemeClr>
                </a:solidFill>
              </a:defRPr>
            </a:lvl2pPr>
            <a:lvl3pPr marL="853318" indent="0" algn="ctr">
              <a:buNone/>
              <a:defRPr>
                <a:solidFill>
                  <a:schemeClr val="tx1">
                    <a:tint val="75000"/>
                  </a:schemeClr>
                </a:solidFill>
              </a:defRPr>
            </a:lvl3pPr>
            <a:lvl4pPr marL="1279977" indent="0" algn="ctr">
              <a:buNone/>
              <a:defRPr>
                <a:solidFill>
                  <a:schemeClr val="tx1">
                    <a:tint val="75000"/>
                  </a:schemeClr>
                </a:solidFill>
              </a:defRPr>
            </a:lvl4pPr>
            <a:lvl5pPr marL="1706636" indent="0" algn="ctr">
              <a:buNone/>
              <a:defRPr>
                <a:solidFill>
                  <a:schemeClr val="tx1">
                    <a:tint val="75000"/>
                  </a:schemeClr>
                </a:solidFill>
              </a:defRPr>
            </a:lvl5pPr>
            <a:lvl6pPr marL="2133295" indent="0" algn="ctr">
              <a:buNone/>
              <a:defRPr>
                <a:solidFill>
                  <a:schemeClr val="tx1">
                    <a:tint val="75000"/>
                  </a:schemeClr>
                </a:solidFill>
              </a:defRPr>
            </a:lvl6pPr>
            <a:lvl7pPr marL="2559954" indent="0" algn="ctr">
              <a:buNone/>
              <a:defRPr>
                <a:solidFill>
                  <a:schemeClr val="tx1">
                    <a:tint val="75000"/>
                  </a:schemeClr>
                </a:solidFill>
              </a:defRPr>
            </a:lvl7pPr>
            <a:lvl8pPr marL="2986613" indent="0" algn="ctr">
              <a:buNone/>
              <a:defRPr>
                <a:solidFill>
                  <a:schemeClr val="tx1">
                    <a:tint val="75000"/>
                  </a:schemeClr>
                </a:solidFill>
              </a:defRPr>
            </a:lvl8pPr>
            <a:lvl9pPr marL="3413272" indent="0" algn="ctr">
              <a:buNone/>
              <a:defRPr>
                <a:solidFill>
                  <a:schemeClr val="tx1">
                    <a:tint val="75000"/>
                  </a:schemeClr>
                </a:solidFill>
              </a:defRPr>
            </a:lvl9pPr>
          </a:lstStyle>
          <a:p>
            <a:r>
              <a:rPr lang="en-US" smtClean="0"/>
              <a:t>Click to edit Master subtitle style</a:t>
            </a:r>
            <a:endParaRPr lang="en-GB" dirty="0"/>
          </a:p>
        </p:txBody>
      </p:sp>
      <p:sp>
        <p:nvSpPr>
          <p:cNvPr id="8"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5" name="Footer Placeholder 4"/>
          <p:cNvSpPr>
            <a:spLocks noGrp="1"/>
          </p:cNvSpPr>
          <p:nvPr>
            <p:ph type="ftr" sz="quarter" idx="13"/>
          </p:nvPr>
        </p:nvSpPr>
        <p:spPr/>
        <p:txBody>
          <a:bodyPr/>
          <a:lstStyle>
            <a:lvl1pPr>
              <a:defRPr/>
            </a:lvl1pPr>
          </a:lstStyle>
          <a:p>
            <a:pPr>
              <a:defRPr/>
            </a:pPr>
            <a:r>
              <a:rPr lang="en-GB"/>
              <a:t>© Crown copyright 2014 Dstl</a:t>
            </a:r>
          </a:p>
        </p:txBody>
      </p:sp>
      <p:sp>
        <p:nvSpPr>
          <p:cNvPr id="6" name="Date Placeholder 3"/>
          <p:cNvSpPr>
            <a:spLocks noGrp="1"/>
          </p:cNvSpPr>
          <p:nvPr>
            <p:ph type="dt" sz="half" idx="14"/>
          </p:nvPr>
        </p:nvSpPr>
        <p:spPr/>
        <p:txBody>
          <a:bodyPr/>
          <a:lstStyle>
            <a:lvl1pPr>
              <a:defRPr/>
            </a:lvl1pPr>
          </a:lstStyle>
          <a:p>
            <a:pPr>
              <a:defRPr/>
            </a:pPr>
            <a:fld id="{E66E9B0D-505A-4B28-B15B-313E5E38F938}" type="datetime4">
              <a:rPr lang="en-GB"/>
              <a:pPr>
                <a:defRPr/>
              </a:pPr>
              <a:t>23 July 2014</a:t>
            </a:fld>
            <a:endParaRPr lang="en-GB" dirty="0"/>
          </a:p>
        </p:txBody>
      </p:sp>
    </p:spTree>
    <p:extLst>
      <p:ext uri="{BB962C8B-B14F-4D97-AF65-F5344CB8AC3E}">
        <p14:creationId xmlns:p14="http://schemas.microsoft.com/office/powerpoint/2010/main" val="3509882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pening/Closing Slide">
    <p:spTree>
      <p:nvGrpSpPr>
        <p:cNvPr id="1" name=""/>
        <p:cNvGrpSpPr/>
        <p:nvPr/>
      </p:nvGrpSpPr>
      <p:grpSpPr>
        <a:xfrm>
          <a:off x="0" y="0"/>
          <a:ext cx="0" cy="0"/>
          <a:chOff x="0" y="0"/>
          <a:chExt cx="0" cy="0"/>
        </a:xfrm>
      </p:grpSpPr>
      <p:grpSp>
        <p:nvGrpSpPr>
          <p:cNvPr id="2" name="Group 6"/>
          <p:cNvGrpSpPr>
            <a:grpSpLocks/>
          </p:cNvGrpSpPr>
          <p:nvPr/>
        </p:nvGrpSpPr>
        <p:grpSpPr bwMode="auto">
          <a:xfrm>
            <a:off x="719138" y="1138238"/>
            <a:ext cx="7200900" cy="3340100"/>
            <a:chOff x="863962" y="1205021"/>
            <a:chExt cx="7200000" cy="3339418"/>
          </a:xfrm>
        </p:grpSpPr>
        <p:pic>
          <p:nvPicPr>
            <p:cNvPr id="3" name="Picture 5" descr="dstl-logo-trans-black.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63962" y="1205021"/>
              <a:ext cx="7200000" cy="3339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4" descr="dstl-logo-trans-blue.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hidden">
            <a:xfrm>
              <a:off x="863962" y="1205021"/>
              <a:ext cx="7200000" cy="33394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 name="Rectangle 7"/>
          <p:cNvSpPr/>
          <p:nvPr/>
        </p:nvSpPr>
        <p:spPr bwMode="white">
          <a:xfrm>
            <a:off x="0" y="5616575"/>
            <a:ext cx="1474788" cy="863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9761" tIns="44880" rIns="89761" bIns="44880" anchor="ctr"/>
          <a:lstStyle/>
          <a:p>
            <a:pPr algn="ctr" defTabSz="853318" fontAlgn="auto">
              <a:spcBef>
                <a:spcPts val="0"/>
              </a:spcBef>
              <a:spcAft>
                <a:spcPts val="0"/>
              </a:spcAft>
              <a:defRPr/>
            </a:pPr>
            <a:endParaRPr lang="en-GB" dirty="0"/>
          </a:p>
        </p:txBody>
      </p:sp>
      <p:sp>
        <p:nvSpPr>
          <p:cNvPr id="6" name="Footer Placeholder 2"/>
          <p:cNvSpPr>
            <a:spLocks noGrp="1"/>
          </p:cNvSpPr>
          <p:nvPr>
            <p:ph type="ftr" sz="quarter" idx="10"/>
          </p:nvPr>
        </p:nvSpPr>
        <p:spPr/>
        <p:txBody>
          <a:bodyPr/>
          <a:lstStyle>
            <a:lvl1pPr>
              <a:defRPr smtClean="0"/>
            </a:lvl1pPr>
          </a:lstStyle>
          <a:p>
            <a:pPr>
              <a:defRPr/>
            </a:pPr>
            <a:r>
              <a:rPr lang="en-GB"/>
              <a:t>© Crown copyright 2014 Dstl</a:t>
            </a:r>
          </a:p>
        </p:txBody>
      </p:sp>
      <p:sp>
        <p:nvSpPr>
          <p:cNvPr id="7" name="Date Placeholder 3"/>
          <p:cNvSpPr>
            <a:spLocks noGrp="1"/>
          </p:cNvSpPr>
          <p:nvPr>
            <p:ph type="dt" sz="half" idx="11"/>
          </p:nvPr>
        </p:nvSpPr>
        <p:spPr/>
        <p:txBody>
          <a:bodyPr/>
          <a:lstStyle>
            <a:lvl1pPr>
              <a:defRPr smtClean="0"/>
            </a:lvl1pPr>
          </a:lstStyle>
          <a:p>
            <a:pPr>
              <a:defRPr/>
            </a:pPr>
            <a:fld id="{F6A509B9-0823-4B28-BD43-4C8391281C2E}" type="datetime4">
              <a:rPr lang="en-GB"/>
              <a:pPr>
                <a:defRPr/>
              </a:pPr>
              <a:t>23 July 2014</a:t>
            </a:fld>
            <a:endParaRPr lang="en-GB" dirty="0"/>
          </a:p>
        </p:txBody>
      </p:sp>
    </p:spTree>
    <p:extLst>
      <p:ext uri="{BB962C8B-B14F-4D97-AF65-F5344CB8AC3E}">
        <p14:creationId xmlns:p14="http://schemas.microsoft.com/office/powerpoint/2010/main" val="2710250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ingle Column">
    <p:spTree>
      <p:nvGrpSpPr>
        <p:cNvPr id="1" name=""/>
        <p:cNvGrpSpPr/>
        <p:nvPr/>
      </p:nvGrpSpPr>
      <p:grpSpPr>
        <a:xfrm>
          <a:off x="0" y="0"/>
          <a:ext cx="0" cy="0"/>
          <a:chOff x="0" y="0"/>
          <a:chExt cx="0" cy="0"/>
        </a:xfrm>
      </p:grpSpPr>
      <p:sp>
        <p:nvSpPr>
          <p:cNvPr id="2" name="Title 1"/>
          <p:cNvSpPr>
            <a:spLocks noGrp="1"/>
          </p:cNvSpPr>
          <p:nvPr>
            <p:ph type="title"/>
          </p:nvPr>
        </p:nvSpPr>
        <p:spPr>
          <a:xfrm>
            <a:off x="432038" y="259508"/>
            <a:ext cx="7775337" cy="1080029"/>
          </a:xfrm>
        </p:spPr>
        <p:txBody>
          <a:bodyPr/>
          <a:lstStyle/>
          <a:p>
            <a:r>
              <a:rPr lang="en-US" smtClean="0"/>
              <a:t>Click to edit Master title style</a:t>
            </a:r>
            <a:endParaRPr lang="en-GB" dirty="0"/>
          </a:p>
        </p:txBody>
      </p:sp>
      <p:sp>
        <p:nvSpPr>
          <p:cNvPr id="3" name="Content Placeholder 2"/>
          <p:cNvSpPr>
            <a:spLocks noGrp="1"/>
          </p:cNvSpPr>
          <p:nvPr>
            <p:ph idx="1"/>
          </p:nvPr>
        </p:nvSpPr>
        <p:spPr>
          <a:xfrm>
            <a:off x="432038" y="1539066"/>
            <a:ext cx="7775337" cy="3879082"/>
          </a:xfrm>
        </p:spPr>
        <p:txBody>
          <a:bodyPr/>
          <a:lstStyle>
            <a:lvl1pPr>
              <a:lnSpc>
                <a:spcPct val="120000"/>
              </a:lnSpc>
              <a:spcBef>
                <a:spcPts val="300"/>
              </a:spcBef>
              <a:defRPr/>
            </a:lvl1pPr>
            <a:lvl2pPr>
              <a:lnSpc>
                <a:spcPct val="120000"/>
              </a:lnSpc>
              <a:spcBef>
                <a:spcPts val="300"/>
              </a:spcBef>
              <a:defRPr/>
            </a:lvl2pPr>
            <a:lvl3pPr>
              <a:lnSpc>
                <a:spcPct val="120000"/>
              </a:lnSpc>
              <a:spcBef>
                <a:spcPts val="300"/>
              </a:spcBef>
              <a:defRPr/>
            </a:lvl3pPr>
            <a:lvl4pPr>
              <a:lnSpc>
                <a:spcPct val="120000"/>
              </a:lnSpc>
              <a:spcBef>
                <a:spcPts val="300"/>
              </a:spcBef>
              <a:defRPr/>
            </a:lvl4pPr>
            <a:lvl5pPr>
              <a:lnSpc>
                <a:spcPct val="120000"/>
              </a:lnSpc>
              <a:spcBef>
                <a:spcPts val="3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5" name="Footer Placeholder 4"/>
          <p:cNvSpPr>
            <a:spLocks noGrp="1"/>
          </p:cNvSpPr>
          <p:nvPr>
            <p:ph type="ftr" sz="quarter" idx="13"/>
          </p:nvPr>
        </p:nvSpPr>
        <p:spPr/>
        <p:txBody>
          <a:bodyPr/>
          <a:lstStyle>
            <a:lvl1pPr>
              <a:defRPr/>
            </a:lvl1pPr>
          </a:lstStyle>
          <a:p>
            <a:pPr>
              <a:defRPr/>
            </a:pPr>
            <a:r>
              <a:rPr lang="en-GB"/>
              <a:t>© Crown copyright 2014 Dstl</a:t>
            </a:r>
          </a:p>
        </p:txBody>
      </p:sp>
      <p:sp>
        <p:nvSpPr>
          <p:cNvPr id="6" name="Date Placeholder 3"/>
          <p:cNvSpPr>
            <a:spLocks noGrp="1"/>
          </p:cNvSpPr>
          <p:nvPr>
            <p:ph type="dt" sz="half" idx="14"/>
          </p:nvPr>
        </p:nvSpPr>
        <p:spPr/>
        <p:txBody>
          <a:bodyPr/>
          <a:lstStyle>
            <a:lvl1pPr>
              <a:defRPr/>
            </a:lvl1pPr>
          </a:lstStyle>
          <a:p>
            <a:pPr>
              <a:defRPr/>
            </a:pPr>
            <a:fld id="{1D4C026F-0553-4D59-8AEE-36BE2E7745DE}" type="datetime4">
              <a:rPr lang="en-GB"/>
              <a:pPr>
                <a:defRPr/>
              </a:pPr>
              <a:t>23 July 2014</a:t>
            </a:fld>
            <a:endParaRPr lang="en-GB" dirty="0"/>
          </a:p>
        </p:txBody>
      </p:sp>
    </p:spTree>
    <p:extLst>
      <p:ext uri="{BB962C8B-B14F-4D97-AF65-F5344CB8AC3E}">
        <p14:creationId xmlns:p14="http://schemas.microsoft.com/office/powerpoint/2010/main" val="16576764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2" name="Title 1"/>
          <p:cNvSpPr>
            <a:spLocks noGrp="1"/>
          </p:cNvSpPr>
          <p:nvPr>
            <p:ph type="title"/>
          </p:nvPr>
        </p:nvSpPr>
        <p:spPr>
          <a:xfrm>
            <a:off x="432038" y="259508"/>
            <a:ext cx="7775337" cy="1080029"/>
          </a:xfrm>
        </p:spPr>
        <p:txBody>
          <a:bodyPr/>
          <a:lstStyle/>
          <a:p>
            <a:r>
              <a:rPr lang="en-US" smtClean="0"/>
              <a:t>Click to edit Master title style</a:t>
            </a:r>
            <a:endParaRPr lang="en-GB"/>
          </a:p>
        </p:txBody>
      </p:sp>
      <p:sp>
        <p:nvSpPr>
          <p:cNvPr id="4" name="Content Placeholder 3"/>
          <p:cNvSpPr>
            <a:spLocks noGrp="1"/>
          </p:cNvSpPr>
          <p:nvPr>
            <p:ph sz="half" idx="2"/>
          </p:nvPr>
        </p:nvSpPr>
        <p:spPr>
          <a:xfrm>
            <a:off x="4391038" y="1512042"/>
            <a:ext cx="3816337" cy="3923558"/>
          </a:xfrm>
        </p:spPr>
        <p:txBody>
          <a:bodyPr/>
          <a:lstStyle>
            <a:lvl1pPr>
              <a:lnSpc>
                <a:spcPct val="120000"/>
              </a:lnSpc>
              <a:defRPr sz="2400"/>
            </a:lvl1pPr>
            <a:lvl2pPr>
              <a:lnSpc>
                <a:spcPct val="120000"/>
              </a:lnSpc>
              <a:spcBef>
                <a:spcPts val="300"/>
              </a:spcBef>
              <a:defRPr sz="2000"/>
            </a:lvl2pPr>
            <a:lvl3pPr>
              <a:lnSpc>
                <a:spcPct val="120000"/>
              </a:lnSpc>
              <a:spcBef>
                <a:spcPts val="300"/>
              </a:spcBef>
              <a:defRPr sz="2000"/>
            </a:lvl3pPr>
            <a:lvl4pPr>
              <a:lnSpc>
                <a:spcPct val="120000"/>
              </a:lnSpc>
              <a:spcBef>
                <a:spcPts val="300"/>
              </a:spcBef>
              <a:defRPr sz="1800"/>
            </a:lvl4pPr>
            <a:lvl5pPr>
              <a:lnSpc>
                <a:spcPct val="120000"/>
              </a:lnSpc>
              <a:spcBef>
                <a:spcPts val="300"/>
              </a:spcBef>
              <a:defRPr sz="18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1"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14" name="Text Placeholder 13"/>
          <p:cNvSpPr>
            <a:spLocks noGrp="1"/>
          </p:cNvSpPr>
          <p:nvPr>
            <p:ph type="body" sz="quarter" idx="16"/>
          </p:nvPr>
        </p:nvSpPr>
        <p:spPr>
          <a:xfrm>
            <a:off x="432038" y="1512042"/>
            <a:ext cx="3816350" cy="3924300"/>
          </a:xfrm>
        </p:spPr>
        <p:txBody>
          <a:bodyPr/>
          <a:lstStyle>
            <a:lvl1pPr>
              <a:lnSpc>
                <a:spcPct val="120000"/>
              </a:lnSpc>
              <a:defRPr/>
            </a:lvl1pPr>
            <a:lvl2pPr>
              <a:lnSpc>
                <a:spcPct val="120000"/>
              </a:lnSpc>
              <a:spcBef>
                <a:spcPts val="300"/>
              </a:spcBef>
              <a:defRPr/>
            </a:lvl2pPr>
            <a:lvl3pPr>
              <a:lnSpc>
                <a:spcPct val="120000"/>
              </a:lnSpc>
              <a:spcBef>
                <a:spcPts val="300"/>
              </a:spcBef>
              <a:defRPr/>
            </a:lvl3pPr>
            <a:lvl4pPr>
              <a:lnSpc>
                <a:spcPct val="120000"/>
              </a:lnSpc>
              <a:spcBef>
                <a:spcPts val="300"/>
              </a:spcBef>
              <a:defRPr/>
            </a:lvl4pPr>
            <a:lvl5pPr>
              <a:lnSpc>
                <a:spcPct val="120000"/>
              </a:lnSpc>
              <a:spcBef>
                <a:spcPts val="3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Footer Placeholder 4"/>
          <p:cNvSpPr>
            <a:spLocks noGrp="1"/>
          </p:cNvSpPr>
          <p:nvPr>
            <p:ph type="ftr" sz="quarter" idx="17"/>
          </p:nvPr>
        </p:nvSpPr>
        <p:spPr/>
        <p:txBody>
          <a:bodyPr/>
          <a:lstStyle>
            <a:lvl1pPr>
              <a:defRPr/>
            </a:lvl1pPr>
          </a:lstStyle>
          <a:p>
            <a:pPr>
              <a:defRPr/>
            </a:pPr>
            <a:r>
              <a:rPr lang="en-GB"/>
              <a:t>© Crown copyright 2014 Dstl</a:t>
            </a:r>
          </a:p>
        </p:txBody>
      </p:sp>
      <p:sp>
        <p:nvSpPr>
          <p:cNvPr id="7" name="Date Placeholder 3"/>
          <p:cNvSpPr>
            <a:spLocks noGrp="1"/>
          </p:cNvSpPr>
          <p:nvPr>
            <p:ph type="dt" sz="half" idx="18"/>
          </p:nvPr>
        </p:nvSpPr>
        <p:spPr/>
        <p:txBody>
          <a:bodyPr/>
          <a:lstStyle>
            <a:lvl1pPr>
              <a:defRPr/>
            </a:lvl1pPr>
          </a:lstStyle>
          <a:p>
            <a:pPr>
              <a:defRPr/>
            </a:pPr>
            <a:fld id="{7D7DFA53-D988-49FC-8523-DE6AEE14C02F}" type="datetime4">
              <a:rPr lang="en-GB"/>
              <a:pPr>
                <a:defRPr/>
              </a:pPr>
              <a:t>23 July 2014</a:t>
            </a:fld>
            <a:endParaRPr lang="en-GB" dirty="0"/>
          </a:p>
        </p:txBody>
      </p:sp>
    </p:spTree>
    <p:extLst>
      <p:ext uri="{BB962C8B-B14F-4D97-AF65-F5344CB8AC3E}">
        <p14:creationId xmlns:p14="http://schemas.microsoft.com/office/powerpoint/2010/main" val="40343431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and Image">
    <p:spTree>
      <p:nvGrpSpPr>
        <p:cNvPr id="1" name=""/>
        <p:cNvGrpSpPr/>
        <p:nvPr/>
      </p:nvGrpSpPr>
      <p:grpSpPr>
        <a:xfrm>
          <a:off x="0" y="0"/>
          <a:ext cx="0" cy="0"/>
          <a:chOff x="0" y="0"/>
          <a:chExt cx="0" cy="0"/>
        </a:xfrm>
      </p:grpSpPr>
      <p:sp>
        <p:nvSpPr>
          <p:cNvPr id="2" name="Title 1"/>
          <p:cNvSpPr>
            <a:spLocks noGrp="1"/>
          </p:cNvSpPr>
          <p:nvPr>
            <p:ph type="title"/>
          </p:nvPr>
        </p:nvSpPr>
        <p:spPr>
          <a:xfrm>
            <a:off x="432039" y="259508"/>
            <a:ext cx="3816112" cy="1080029"/>
          </a:xfrm>
        </p:spPr>
        <p:txBody>
          <a:bodyPr/>
          <a:lstStyle/>
          <a:p>
            <a:r>
              <a:rPr lang="en-US" smtClean="0"/>
              <a:t>Click to edit Master title style</a:t>
            </a:r>
            <a:endParaRPr lang="en-GB" dirty="0"/>
          </a:p>
        </p:txBody>
      </p:sp>
      <p:sp>
        <p:nvSpPr>
          <p:cNvPr id="11"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16" name="Content Placeholder 15"/>
          <p:cNvSpPr>
            <a:spLocks noGrp="1"/>
          </p:cNvSpPr>
          <p:nvPr>
            <p:ph sz="quarter" idx="17"/>
          </p:nvPr>
        </p:nvSpPr>
        <p:spPr>
          <a:xfrm>
            <a:off x="4380035" y="-1"/>
            <a:ext cx="4260728" cy="5616575"/>
          </a:xfrm>
        </p:spPr>
        <p:txBody>
          <a:bodyPr/>
          <a:lstStyle>
            <a:lvl1pPr>
              <a:lnSpc>
                <a:spcPct val="120000"/>
              </a:lnSpc>
              <a:defRPr/>
            </a:lvl1pPr>
            <a:lvl2pPr>
              <a:lnSpc>
                <a:spcPct val="120000"/>
              </a:lnSpc>
              <a:spcBef>
                <a:spcPts val="300"/>
              </a:spcBef>
              <a:defRPr/>
            </a:lvl2pPr>
            <a:lvl3pPr>
              <a:lnSpc>
                <a:spcPct val="120000"/>
              </a:lnSpc>
              <a:spcBef>
                <a:spcPts val="300"/>
              </a:spcBef>
              <a:defRPr/>
            </a:lvl3pPr>
            <a:lvl4pPr>
              <a:lnSpc>
                <a:spcPct val="120000"/>
              </a:lnSpc>
              <a:spcBef>
                <a:spcPts val="300"/>
              </a:spcBef>
              <a:defRPr/>
            </a:lvl4pPr>
            <a:lvl5pPr>
              <a:lnSpc>
                <a:spcPct val="120000"/>
              </a:lnSpc>
              <a:spcBef>
                <a:spcPts val="3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4" name="Text Placeholder 13"/>
          <p:cNvSpPr>
            <a:spLocks noGrp="1"/>
          </p:cNvSpPr>
          <p:nvPr>
            <p:ph type="body" sz="quarter" idx="18"/>
          </p:nvPr>
        </p:nvSpPr>
        <p:spPr>
          <a:xfrm>
            <a:off x="431949" y="1511300"/>
            <a:ext cx="3816337" cy="3924300"/>
          </a:xfrm>
        </p:spPr>
        <p:txBody>
          <a:bodyPr/>
          <a:lstStyle>
            <a:lvl1pPr>
              <a:lnSpc>
                <a:spcPct val="120000"/>
              </a:lnSpc>
              <a:spcAft>
                <a:spcPts val="0"/>
              </a:spcAft>
              <a:defRPr/>
            </a:lvl1pPr>
            <a:lvl2pPr>
              <a:lnSpc>
                <a:spcPct val="120000"/>
              </a:lnSpc>
              <a:spcBef>
                <a:spcPts val="300"/>
              </a:spcBef>
              <a:spcAft>
                <a:spcPts val="0"/>
              </a:spcAft>
              <a:defRPr/>
            </a:lvl2pPr>
            <a:lvl3pPr>
              <a:lnSpc>
                <a:spcPct val="120000"/>
              </a:lnSpc>
              <a:spcBef>
                <a:spcPts val="300"/>
              </a:spcBef>
              <a:spcAft>
                <a:spcPts val="0"/>
              </a:spcAft>
              <a:defRPr/>
            </a:lvl3pPr>
            <a:lvl4pPr>
              <a:lnSpc>
                <a:spcPct val="120000"/>
              </a:lnSpc>
              <a:spcBef>
                <a:spcPts val="300"/>
              </a:spcBef>
              <a:spcAft>
                <a:spcPts val="0"/>
              </a:spcAft>
              <a:defRPr/>
            </a:lvl4pPr>
            <a:lvl5pPr>
              <a:lnSpc>
                <a:spcPct val="120000"/>
              </a:lnSpc>
              <a:spcBef>
                <a:spcPts val="300"/>
              </a:spcBef>
              <a:spcAft>
                <a:spcPts val="0"/>
              </a:spcAf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Footer Placeholder 4"/>
          <p:cNvSpPr>
            <a:spLocks noGrp="1"/>
          </p:cNvSpPr>
          <p:nvPr>
            <p:ph type="ftr" sz="quarter" idx="19"/>
          </p:nvPr>
        </p:nvSpPr>
        <p:spPr/>
        <p:txBody>
          <a:bodyPr/>
          <a:lstStyle>
            <a:lvl1pPr>
              <a:defRPr/>
            </a:lvl1pPr>
          </a:lstStyle>
          <a:p>
            <a:pPr>
              <a:defRPr/>
            </a:pPr>
            <a:r>
              <a:rPr lang="en-GB"/>
              <a:t>© Crown copyright 2014 Dstl</a:t>
            </a:r>
          </a:p>
        </p:txBody>
      </p:sp>
      <p:sp>
        <p:nvSpPr>
          <p:cNvPr id="7" name="Date Placeholder 3"/>
          <p:cNvSpPr>
            <a:spLocks noGrp="1"/>
          </p:cNvSpPr>
          <p:nvPr>
            <p:ph type="dt" sz="half" idx="20"/>
          </p:nvPr>
        </p:nvSpPr>
        <p:spPr/>
        <p:txBody>
          <a:bodyPr/>
          <a:lstStyle>
            <a:lvl1pPr>
              <a:defRPr/>
            </a:lvl1pPr>
          </a:lstStyle>
          <a:p>
            <a:pPr>
              <a:defRPr/>
            </a:pPr>
            <a:fld id="{36A3B90E-C8DA-4F9B-89D6-F91AF1839A4F}" type="datetime4">
              <a:rPr lang="en-GB"/>
              <a:pPr>
                <a:defRPr/>
              </a:pPr>
              <a:t>23 July 2014</a:t>
            </a:fld>
            <a:endParaRPr lang="en-GB" dirty="0"/>
          </a:p>
        </p:txBody>
      </p:sp>
    </p:spTree>
    <p:extLst>
      <p:ext uri="{BB962C8B-B14F-4D97-AF65-F5344CB8AC3E}">
        <p14:creationId xmlns:p14="http://schemas.microsoft.com/office/powerpoint/2010/main" val="25949687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dirty="0"/>
          </a:p>
        </p:txBody>
      </p:sp>
      <p:sp>
        <p:nvSpPr>
          <p:cNvPr id="9"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4" name="Footer Placeholder 4"/>
          <p:cNvSpPr>
            <a:spLocks noGrp="1"/>
          </p:cNvSpPr>
          <p:nvPr>
            <p:ph type="ftr" sz="quarter" idx="13"/>
          </p:nvPr>
        </p:nvSpPr>
        <p:spPr/>
        <p:txBody>
          <a:bodyPr/>
          <a:lstStyle>
            <a:lvl1pPr>
              <a:defRPr/>
            </a:lvl1pPr>
          </a:lstStyle>
          <a:p>
            <a:pPr>
              <a:defRPr/>
            </a:pPr>
            <a:r>
              <a:rPr lang="en-GB"/>
              <a:t>© Crown copyright 2014 Dstl</a:t>
            </a:r>
          </a:p>
        </p:txBody>
      </p:sp>
      <p:sp>
        <p:nvSpPr>
          <p:cNvPr id="5" name="Date Placeholder 3"/>
          <p:cNvSpPr>
            <a:spLocks noGrp="1"/>
          </p:cNvSpPr>
          <p:nvPr>
            <p:ph type="dt" sz="half" idx="14"/>
          </p:nvPr>
        </p:nvSpPr>
        <p:spPr/>
        <p:txBody>
          <a:bodyPr/>
          <a:lstStyle>
            <a:lvl1pPr>
              <a:defRPr/>
            </a:lvl1pPr>
          </a:lstStyle>
          <a:p>
            <a:pPr>
              <a:defRPr/>
            </a:pPr>
            <a:fld id="{3C588888-0D97-4F4A-89CE-63E2978CEA98}" type="datetime4">
              <a:rPr lang="en-GB"/>
              <a:pPr>
                <a:defRPr/>
              </a:pPr>
              <a:t>23 July 2014</a:t>
            </a:fld>
            <a:endParaRPr lang="en-GB" dirty="0"/>
          </a:p>
        </p:txBody>
      </p:sp>
    </p:spTree>
    <p:extLst>
      <p:ext uri="{BB962C8B-B14F-4D97-AF65-F5344CB8AC3E}">
        <p14:creationId xmlns:p14="http://schemas.microsoft.com/office/powerpoint/2010/main" val="119887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3" name="Footer Placeholder 4"/>
          <p:cNvSpPr>
            <a:spLocks noGrp="1"/>
          </p:cNvSpPr>
          <p:nvPr>
            <p:ph type="ftr" sz="quarter" idx="13"/>
          </p:nvPr>
        </p:nvSpPr>
        <p:spPr/>
        <p:txBody>
          <a:bodyPr/>
          <a:lstStyle>
            <a:lvl1pPr>
              <a:defRPr/>
            </a:lvl1pPr>
          </a:lstStyle>
          <a:p>
            <a:pPr>
              <a:defRPr/>
            </a:pPr>
            <a:r>
              <a:rPr lang="en-GB"/>
              <a:t>© Crown copyright 2014 Dstl</a:t>
            </a:r>
          </a:p>
        </p:txBody>
      </p:sp>
      <p:sp>
        <p:nvSpPr>
          <p:cNvPr id="4" name="Date Placeholder 3"/>
          <p:cNvSpPr>
            <a:spLocks noGrp="1"/>
          </p:cNvSpPr>
          <p:nvPr>
            <p:ph type="dt" sz="half" idx="14"/>
          </p:nvPr>
        </p:nvSpPr>
        <p:spPr/>
        <p:txBody>
          <a:bodyPr/>
          <a:lstStyle>
            <a:lvl1pPr>
              <a:defRPr/>
            </a:lvl1pPr>
          </a:lstStyle>
          <a:p>
            <a:pPr>
              <a:defRPr/>
            </a:pPr>
            <a:fld id="{B4E0E898-2658-470A-90B1-E0ED132340AC}" type="datetime4">
              <a:rPr lang="en-GB"/>
              <a:pPr>
                <a:defRPr/>
              </a:pPr>
              <a:t>23 July 2014</a:t>
            </a:fld>
            <a:endParaRPr lang="en-GB" dirty="0"/>
          </a:p>
        </p:txBody>
      </p:sp>
    </p:spTree>
    <p:extLst>
      <p:ext uri="{BB962C8B-B14F-4D97-AF65-F5344CB8AC3E}">
        <p14:creationId xmlns:p14="http://schemas.microsoft.com/office/powerpoint/2010/main" val="465398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8640763" cy="5616575"/>
          </a:xfrm>
        </p:spPr>
        <p:txBody>
          <a:bodyPr rtlCol="0">
            <a:normAutofit/>
          </a:bodyPr>
          <a:lstStyle>
            <a:lvl1pPr marL="0" indent="0">
              <a:buNone/>
              <a:defRPr sz="3000"/>
            </a:lvl1pPr>
            <a:lvl2pPr marL="426659" indent="0">
              <a:buNone/>
              <a:defRPr sz="2600"/>
            </a:lvl2pPr>
            <a:lvl3pPr marL="853318" indent="0">
              <a:buNone/>
              <a:defRPr sz="2200"/>
            </a:lvl3pPr>
            <a:lvl4pPr marL="1279977" indent="0">
              <a:buNone/>
              <a:defRPr sz="1900"/>
            </a:lvl4pPr>
            <a:lvl5pPr marL="1706636" indent="0">
              <a:buNone/>
              <a:defRPr sz="1900"/>
            </a:lvl5pPr>
            <a:lvl6pPr marL="2133295" indent="0">
              <a:buNone/>
              <a:defRPr sz="1900"/>
            </a:lvl6pPr>
            <a:lvl7pPr marL="2559954" indent="0">
              <a:buNone/>
              <a:defRPr sz="1900"/>
            </a:lvl7pPr>
            <a:lvl8pPr marL="2986613" indent="0">
              <a:buNone/>
              <a:defRPr sz="1900"/>
            </a:lvl8pPr>
            <a:lvl9pPr marL="3413272" indent="0">
              <a:buNone/>
              <a:defRPr sz="1900"/>
            </a:lvl9pPr>
          </a:lstStyle>
          <a:p>
            <a:pPr lvl="0"/>
            <a:r>
              <a:rPr lang="en-US" noProof="0" smtClean="0"/>
              <a:t>Click icon to add picture</a:t>
            </a:r>
            <a:endParaRPr lang="en-GB" noProof="0" dirty="0"/>
          </a:p>
        </p:txBody>
      </p:sp>
      <p:sp>
        <p:nvSpPr>
          <p:cNvPr id="4" name="Text Placeholder 3"/>
          <p:cNvSpPr>
            <a:spLocks noGrp="1"/>
          </p:cNvSpPr>
          <p:nvPr>
            <p:ph type="body" sz="half" idx="2"/>
          </p:nvPr>
        </p:nvSpPr>
        <p:spPr>
          <a:xfrm>
            <a:off x="339147" y="4657626"/>
            <a:ext cx="8301616" cy="760520"/>
          </a:xfrm>
        </p:spPr>
        <p:txBody>
          <a:bodyPr>
            <a:normAutofit/>
          </a:bodyPr>
          <a:lstStyle>
            <a:lvl1pPr marL="0" indent="0">
              <a:lnSpc>
                <a:spcPct val="120000"/>
              </a:lnSpc>
              <a:spcBef>
                <a:spcPts val="300"/>
              </a:spcBef>
              <a:buNone/>
              <a:defRPr sz="2400"/>
            </a:lvl1pPr>
            <a:lvl2pPr marL="426659" indent="0">
              <a:buNone/>
              <a:defRPr sz="1100"/>
            </a:lvl2pPr>
            <a:lvl3pPr marL="853318" indent="0">
              <a:buNone/>
              <a:defRPr sz="900"/>
            </a:lvl3pPr>
            <a:lvl4pPr marL="1279977" indent="0">
              <a:buNone/>
              <a:defRPr sz="800"/>
            </a:lvl4pPr>
            <a:lvl5pPr marL="1706636" indent="0">
              <a:buNone/>
              <a:defRPr sz="800"/>
            </a:lvl5pPr>
            <a:lvl6pPr marL="2133295" indent="0">
              <a:buNone/>
              <a:defRPr sz="800"/>
            </a:lvl6pPr>
            <a:lvl7pPr marL="2559954" indent="0">
              <a:buNone/>
              <a:defRPr sz="800"/>
            </a:lvl7pPr>
            <a:lvl8pPr marL="2986613" indent="0">
              <a:buNone/>
              <a:defRPr sz="800"/>
            </a:lvl8pPr>
            <a:lvl9pPr marL="3413272" indent="0">
              <a:buNone/>
              <a:defRPr sz="800"/>
            </a:lvl9pPr>
          </a:lstStyle>
          <a:p>
            <a:pPr lvl="0"/>
            <a:r>
              <a:rPr lang="en-US" smtClean="0"/>
              <a:t>Click to edit Master text styles</a:t>
            </a:r>
          </a:p>
        </p:txBody>
      </p:sp>
      <p:sp>
        <p:nvSpPr>
          <p:cNvPr id="11"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5" name="Footer Placeholder 4"/>
          <p:cNvSpPr>
            <a:spLocks noGrp="1"/>
          </p:cNvSpPr>
          <p:nvPr>
            <p:ph type="ftr" sz="quarter" idx="13"/>
          </p:nvPr>
        </p:nvSpPr>
        <p:spPr/>
        <p:txBody>
          <a:bodyPr/>
          <a:lstStyle>
            <a:lvl1pPr>
              <a:defRPr/>
            </a:lvl1pPr>
          </a:lstStyle>
          <a:p>
            <a:pPr>
              <a:defRPr/>
            </a:pPr>
            <a:r>
              <a:rPr lang="en-GB"/>
              <a:t>© Crown copyright 2014 Dstl</a:t>
            </a:r>
          </a:p>
        </p:txBody>
      </p:sp>
      <p:sp>
        <p:nvSpPr>
          <p:cNvPr id="6" name="Date Placeholder 3"/>
          <p:cNvSpPr>
            <a:spLocks noGrp="1"/>
          </p:cNvSpPr>
          <p:nvPr>
            <p:ph type="dt" sz="half" idx="14"/>
          </p:nvPr>
        </p:nvSpPr>
        <p:spPr/>
        <p:txBody>
          <a:bodyPr/>
          <a:lstStyle>
            <a:lvl1pPr>
              <a:defRPr/>
            </a:lvl1pPr>
          </a:lstStyle>
          <a:p>
            <a:pPr>
              <a:defRPr/>
            </a:pPr>
            <a:fld id="{5C577F42-054E-4887-B6AD-FB327A027F46}" type="datetime4">
              <a:rPr lang="en-GB"/>
              <a:pPr>
                <a:defRPr/>
              </a:pPr>
              <a:t>23 July 2014</a:t>
            </a:fld>
            <a:endParaRPr lang="en-GB" dirty="0"/>
          </a:p>
        </p:txBody>
      </p:sp>
    </p:spTree>
    <p:extLst>
      <p:ext uri="{BB962C8B-B14F-4D97-AF65-F5344CB8AC3E}">
        <p14:creationId xmlns:p14="http://schemas.microsoft.com/office/powerpoint/2010/main" val="1679236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Quad Chart (Four Quadrants)">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107913" y="3455988"/>
            <a:ext cx="4211674" cy="2087563"/>
          </a:xfrm>
          <a:ln w="12700">
            <a:solidFill>
              <a:schemeClr val="tx1"/>
            </a:solidFill>
          </a:ln>
        </p:spPr>
        <p:txBody>
          <a:bodyPr>
            <a:noAutofit/>
          </a:bodyPr>
          <a:lstStyle>
            <a:lvl1pPr marL="180000" indent="-180000">
              <a:lnSpc>
                <a:spcPct val="100000"/>
              </a:lnSpc>
              <a:spcBef>
                <a:spcPts val="300"/>
              </a:spcBef>
              <a:buNone/>
              <a:defRPr sz="800"/>
            </a:lvl1pPr>
            <a:lvl2pPr marL="360000" indent="-180000">
              <a:lnSpc>
                <a:spcPct val="100000"/>
              </a:lnSpc>
              <a:spcBef>
                <a:spcPts val="300"/>
              </a:spcBef>
              <a:buNone/>
              <a:defRPr sz="800"/>
            </a:lvl2pPr>
            <a:lvl3pPr marL="540000" indent="-180000">
              <a:lnSpc>
                <a:spcPct val="100000"/>
              </a:lnSpc>
              <a:spcBef>
                <a:spcPts val="300"/>
              </a:spcBef>
              <a:buNone/>
              <a:defRPr sz="800"/>
            </a:lvl3pPr>
            <a:lvl4pPr marL="720000" indent="-180000">
              <a:lnSpc>
                <a:spcPct val="100000"/>
              </a:lnSpc>
              <a:spcBef>
                <a:spcPts val="300"/>
              </a:spcBef>
              <a:buNone/>
              <a:defRPr sz="800"/>
            </a:lvl4pPr>
            <a:lvl5pPr marL="900000" indent="-180000">
              <a:lnSpc>
                <a:spcPct val="100000"/>
              </a:lnSpc>
              <a:spcBef>
                <a:spcPts val="300"/>
              </a:spcBef>
              <a:buNone/>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5" name="Content Placeholder 11"/>
          <p:cNvSpPr>
            <a:spLocks noGrp="1"/>
          </p:cNvSpPr>
          <p:nvPr>
            <p:ph sz="quarter" idx="13"/>
          </p:nvPr>
        </p:nvSpPr>
        <p:spPr>
          <a:xfrm>
            <a:off x="107913" y="1368425"/>
            <a:ext cx="4211674" cy="2087563"/>
          </a:xfrm>
          <a:ln w="12700">
            <a:solidFill>
              <a:schemeClr val="tx1"/>
            </a:solidFill>
          </a:ln>
        </p:spPr>
        <p:txBody>
          <a:bodyPr>
            <a:noAutofit/>
          </a:bodyPr>
          <a:lstStyle>
            <a:lvl1pPr marL="180000" indent="-180000">
              <a:lnSpc>
                <a:spcPct val="100000"/>
              </a:lnSpc>
              <a:spcBef>
                <a:spcPts val="300"/>
              </a:spcBef>
              <a:buNone/>
              <a:defRPr sz="800"/>
            </a:lvl1pPr>
            <a:lvl2pPr marL="360000" indent="-180000">
              <a:lnSpc>
                <a:spcPct val="100000"/>
              </a:lnSpc>
              <a:spcBef>
                <a:spcPts val="300"/>
              </a:spcBef>
              <a:buNone/>
              <a:defRPr sz="800"/>
            </a:lvl2pPr>
            <a:lvl3pPr marL="540000" indent="-180000">
              <a:lnSpc>
                <a:spcPct val="100000"/>
              </a:lnSpc>
              <a:spcBef>
                <a:spcPts val="300"/>
              </a:spcBef>
              <a:buNone/>
              <a:defRPr sz="800"/>
            </a:lvl3pPr>
            <a:lvl4pPr marL="720000" indent="-180000">
              <a:lnSpc>
                <a:spcPct val="100000"/>
              </a:lnSpc>
              <a:spcBef>
                <a:spcPts val="300"/>
              </a:spcBef>
              <a:buNone/>
              <a:defRPr sz="800"/>
            </a:lvl4pPr>
            <a:lvl5pPr marL="900000" indent="-180000">
              <a:lnSpc>
                <a:spcPct val="100000"/>
              </a:lnSpc>
              <a:spcBef>
                <a:spcPts val="300"/>
              </a:spcBef>
              <a:buNone/>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6" name="Content Placeholder 11"/>
          <p:cNvSpPr>
            <a:spLocks noGrp="1"/>
          </p:cNvSpPr>
          <p:nvPr>
            <p:ph sz="quarter" idx="14"/>
          </p:nvPr>
        </p:nvSpPr>
        <p:spPr>
          <a:xfrm>
            <a:off x="4319589" y="3455988"/>
            <a:ext cx="4211674" cy="2087563"/>
          </a:xfrm>
          <a:ln w="12700">
            <a:solidFill>
              <a:schemeClr val="tx1"/>
            </a:solidFill>
          </a:ln>
        </p:spPr>
        <p:txBody>
          <a:bodyPr>
            <a:noAutofit/>
          </a:bodyPr>
          <a:lstStyle>
            <a:lvl1pPr marL="180000" indent="-180000">
              <a:lnSpc>
                <a:spcPct val="100000"/>
              </a:lnSpc>
              <a:spcBef>
                <a:spcPts val="300"/>
              </a:spcBef>
              <a:buNone/>
              <a:defRPr sz="800"/>
            </a:lvl1pPr>
            <a:lvl2pPr marL="360000" indent="-180000">
              <a:lnSpc>
                <a:spcPct val="100000"/>
              </a:lnSpc>
              <a:spcBef>
                <a:spcPts val="300"/>
              </a:spcBef>
              <a:buNone/>
              <a:defRPr sz="800"/>
            </a:lvl2pPr>
            <a:lvl3pPr marL="540000" indent="-180000">
              <a:lnSpc>
                <a:spcPct val="100000"/>
              </a:lnSpc>
              <a:spcBef>
                <a:spcPts val="300"/>
              </a:spcBef>
              <a:buNone/>
              <a:defRPr sz="800"/>
            </a:lvl3pPr>
            <a:lvl4pPr marL="720000" indent="-180000">
              <a:lnSpc>
                <a:spcPct val="100000"/>
              </a:lnSpc>
              <a:spcBef>
                <a:spcPts val="300"/>
              </a:spcBef>
              <a:buNone/>
              <a:defRPr sz="800"/>
            </a:lvl4pPr>
            <a:lvl5pPr marL="900000" indent="-180000">
              <a:lnSpc>
                <a:spcPct val="100000"/>
              </a:lnSpc>
              <a:spcBef>
                <a:spcPts val="300"/>
              </a:spcBef>
              <a:buNone/>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7" name="Content Placeholder 11"/>
          <p:cNvSpPr>
            <a:spLocks noGrp="1"/>
          </p:cNvSpPr>
          <p:nvPr>
            <p:ph sz="quarter" idx="15"/>
          </p:nvPr>
        </p:nvSpPr>
        <p:spPr>
          <a:xfrm>
            <a:off x="4319589" y="1368425"/>
            <a:ext cx="4211674" cy="2087563"/>
          </a:xfrm>
          <a:ln w="12700">
            <a:solidFill>
              <a:schemeClr val="tx1"/>
            </a:solidFill>
          </a:ln>
        </p:spPr>
        <p:txBody>
          <a:bodyPr>
            <a:noAutofit/>
          </a:bodyPr>
          <a:lstStyle>
            <a:lvl1pPr marL="180000" indent="-180000">
              <a:lnSpc>
                <a:spcPct val="100000"/>
              </a:lnSpc>
              <a:spcBef>
                <a:spcPts val="300"/>
              </a:spcBef>
              <a:buNone/>
              <a:defRPr sz="800"/>
            </a:lvl1pPr>
            <a:lvl2pPr marL="360000" indent="-180000">
              <a:lnSpc>
                <a:spcPct val="100000"/>
              </a:lnSpc>
              <a:spcBef>
                <a:spcPts val="300"/>
              </a:spcBef>
              <a:buNone/>
              <a:defRPr sz="800"/>
            </a:lvl2pPr>
            <a:lvl3pPr marL="540000" indent="-180000">
              <a:lnSpc>
                <a:spcPct val="100000"/>
              </a:lnSpc>
              <a:spcBef>
                <a:spcPts val="300"/>
              </a:spcBef>
              <a:buNone/>
              <a:defRPr sz="800"/>
            </a:lvl3pPr>
            <a:lvl4pPr marL="720000" indent="-180000">
              <a:lnSpc>
                <a:spcPct val="100000"/>
              </a:lnSpc>
              <a:spcBef>
                <a:spcPts val="300"/>
              </a:spcBef>
              <a:buNone/>
              <a:defRPr sz="800"/>
            </a:lvl4pPr>
            <a:lvl5pPr marL="900000" indent="-180000">
              <a:lnSpc>
                <a:spcPct val="100000"/>
              </a:lnSpc>
              <a:spcBef>
                <a:spcPts val="300"/>
              </a:spcBef>
              <a:buNone/>
              <a:defRPr sz="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27" name="Text Placeholder 26"/>
          <p:cNvSpPr>
            <a:spLocks noGrp="1"/>
          </p:cNvSpPr>
          <p:nvPr>
            <p:ph type="body" sz="quarter" idx="16"/>
          </p:nvPr>
        </p:nvSpPr>
        <p:spPr>
          <a:xfrm>
            <a:off x="-1" y="-1"/>
            <a:ext cx="4319587" cy="1368425"/>
          </a:xfrm>
        </p:spPr>
        <p:txBody>
          <a:bodyPr>
            <a:normAutofit/>
          </a:bodyPr>
          <a:lstStyle>
            <a:lvl1pPr marL="0" indent="0">
              <a:lnSpc>
                <a:spcPct val="100000"/>
              </a:lnSpc>
              <a:spcBef>
                <a:spcPts val="600"/>
              </a:spcBef>
              <a:buNone/>
              <a:defRPr sz="1400" b="1"/>
            </a:lvl1pPr>
          </a:lstStyle>
          <a:p>
            <a:pPr lvl="0"/>
            <a:r>
              <a:rPr lang="en-US" smtClean="0"/>
              <a:t>Click to edit Master text styles</a:t>
            </a:r>
          </a:p>
        </p:txBody>
      </p:sp>
      <p:sp>
        <p:nvSpPr>
          <p:cNvPr id="28" name="Text Placeholder 26"/>
          <p:cNvSpPr>
            <a:spLocks noGrp="1"/>
          </p:cNvSpPr>
          <p:nvPr>
            <p:ph type="body" sz="quarter" idx="17"/>
          </p:nvPr>
        </p:nvSpPr>
        <p:spPr>
          <a:xfrm>
            <a:off x="4321176" y="-1"/>
            <a:ext cx="4319587" cy="1368425"/>
          </a:xfrm>
        </p:spPr>
        <p:txBody>
          <a:bodyPr>
            <a:normAutofit/>
          </a:bodyPr>
          <a:lstStyle>
            <a:lvl1pPr marL="0" indent="0">
              <a:lnSpc>
                <a:spcPct val="100000"/>
              </a:lnSpc>
              <a:spcBef>
                <a:spcPts val="600"/>
              </a:spcBef>
              <a:buNone/>
              <a:defRPr sz="1400" b="1"/>
            </a:lvl1pPr>
          </a:lstStyle>
          <a:p>
            <a:pPr lvl="0"/>
            <a:r>
              <a:rPr lang="en-US" smtClean="0"/>
              <a:t>Click to edit Master text styles</a:t>
            </a:r>
          </a:p>
        </p:txBody>
      </p:sp>
      <p:sp>
        <p:nvSpPr>
          <p:cNvPr id="10" name="Text Placeholder 7"/>
          <p:cNvSpPr>
            <a:spLocks noGrp="1"/>
          </p:cNvSpPr>
          <p:nvPr>
            <p:ph type="body" sz="quarter" idx="18"/>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9" name="Footer Placeholder 4"/>
          <p:cNvSpPr>
            <a:spLocks noGrp="1"/>
          </p:cNvSpPr>
          <p:nvPr>
            <p:ph type="ftr" sz="quarter" idx="19"/>
          </p:nvPr>
        </p:nvSpPr>
        <p:spPr/>
        <p:txBody>
          <a:bodyPr/>
          <a:lstStyle>
            <a:lvl1pPr>
              <a:defRPr/>
            </a:lvl1pPr>
          </a:lstStyle>
          <a:p>
            <a:pPr>
              <a:defRPr/>
            </a:pPr>
            <a:r>
              <a:rPr lang="en-GB"/>
              <a:t>© Crown copyright 2014 Dstl</a:t>
            </a:r>
          </a:p>
        </p:txBody>
      </p:sp>
      <p:sp>
        <p:nvSpPr>
          <p:cNvPr id="11" name="Date Placeholder 3"/>
          <p:cNvSpPr>
            <a:spLocks noGrp="1"/>
          </p:cNvSpPr>
          <p:nvPr>
            <p:ph type="dt" sz="half" idx="20"/>
          </p:nvPr>
        </p:nvSpPr>
        <p:spPr/>
        <p:txBody>
          <a:bodyPr/>
          <a:lstStyle>
            <a:lvl1pPr>
              <a:defRPr/>
            </a:lvl1pPr>
          </a:lstStyle>
          <a:p>
            <a:pPr>
              <a:defRPr/>
            </a:pPr>
            <a:fld id="{FB250714-06A1-4E0F-B65B-D5F56DAFAB56}" type="datetime4">
              <a:rPr lang="en-GB"/>
              <a:pPr>
                <a:defRPr/>
              </a:pPr>
              <a:t>23 July 2014</a:t>
            </a:fld>
            <a:endParaRPr lang="en-GB" dirty="0"/>
          </a:p>
        </p:txBody>
      </p:sp>
    </p:spTree>
    <p:extLst>
      <p:ext uri="{BB962C8B-B14F-4D97-AF65-F5344CB8AC3E}">
        <p14:creationId xmlns:p14="http://schemas.microsoft.com/office/powerpoint/2010/main" val="5341650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ad Chart (Single Quadrant)">
    <p:spTree>
      <p:nvGrpSpPr>
        <p:cNvPr id="1" name=""/>
        <p:cNvGrpSpPr/>
        <p:nvPr/>
      </p:nvGrpSpPr>
      <p:grpSpPr>
        <a:xfrm>
          <a:off x="0" y="0"/>
          <a:ext cx="0" cy="0"/>
          <a:chOff x="0" y="0"/>
          <a:chExt cx="0" cy="0"/>
        </a:xfrm>
      </p:grpSpPr>
      <p:sp>
        <p:nvSpPr>
          <p:cNvPr id="7" name="Content Placeholder 11"/>
          <p:cNvSpPr>
            <a:spLocks noGrp="1" noChangeAspect="1"/>
          </p:cNvSpPr>
          <p:nvPr>
            <p:ph sz="quarter" idx="13"/>
          </p:nvPr>
        </p:nvSpPr>
        <p:spPr>
          <a:xfrm>
            <a:off x="692586" y="1621712"/>
            <a:ext cx="7254000" cy="3595526"/>
          </a:xfrm>
          <a:ln w="12700">
            <a:solidFill>
              <a:schemeClr val="tx1"/>
            </a:solidFill>
          </a:ln>
        </p:spPr>
        <p:txBody>
          <a:bodyPr>
            <a:noAutofit/>
          </a:bodyPr>
          <a:lstStyle>
            <a:lvl1pPr marL="180000" indent="-180000">
              <a:lnSpc>
                <a:spcPct val="100000"/>
              </a:lnSpc>
              <a:spcBef>
                <a:spcPts val="300"/>
              </a:spcBef>
              <a:buNone/>
              <a:defRPr sz="1400"/>
            </a:lvl1pPr>
            <a:lvl2pPr marL="360000" indent="-180000">
              <a:lnSpc>
                <a:spcPct val="100000"/>
              </a:lnSpc>
              <a:spcBef>
                <a:spcPts val="300"/>
              </a:spcBef>
              <a:buNone/>
              <a:defRPr sz="1400"/>
            </a:lvl2pPr>
            <a:lvl3pPr marL="540000" indent="-180000">
              <a:lnSpc>
                <a:spcPct val="100000"/>
              </a:lnSpc>
              <a:spcBef>
                <a:spcPts val="300"/>
              </a:spcBef>
              <a:buNone/>
              <a:defRPr sz="1400"/>
            </a:lvl3pPr>
            <a:lvl4pPr marL="720000" indent="-180000">
              <a:lnSpc>
                <a:spcPct val="100000"/>
              </a:lnSpc>
              <a:spcBef>
                <a:spcPts val="300"/>
              </a:spcBef>
              <a:buNone/>
              <a:defRPr sz="1400"/>
            </a:lvl4pPr>
            <a:lvl5pPr marL="900000" indent="-180000">
              <a:lnSpc>
                <a:spcPct val="100000"/>
              </a:lnSpc>
              <a:spcBef>
                <a:spcPts val="300"/>
              </a:spcBef>
              <a:buNone/>
              <a:defRPr sz="14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10" name="Text Placeholder 26"/>
          <p:cNvSpPr>
            <a:spLocks noGrp="1"/>
          </p:cNvSpPr>
          <p:nvPr>
            <p:ph type="body" sz="quarter" idx="16"/>
          </p:nvPr>
        </p:nvSpPr>
        <p:spPr>
          <a:xfrm>
            <a:off x="-1" y="-1"/>
            <a:ext cx="4319587" cy="1368425"/>
          </a:xfrm>
        </p:spPr>
        <p:txBody>
          <a:bodyPr>
            <a:normAutofit/>
          </a:bodyPr>
          <a:lstStyle>
            <a:lvl1pPr marL="0" indent="0">
              <a:lnSpc>
                <a:spcPct val="100000"/>
              </a:lnSpc>
              <a:spcBef>
                <a:spcPts val="600"/>
              </a:spcBef>
              <a:buNone/>
              <a:defRPr sz="1400" b="1"/>
            </a:lvl1pPr>
          </a:lstStyle>
          <a:p>
            <a:pPr lvl="0"/>
            <a:r>
              <a:rPr lang="en-US" smtClean="0"/>
              <a:t>Click to edit Master text styles</a:t>
            </a:r>
          </a:p>
        </p:txBody>
      </p:sp>
      <p:sp>
        <p:nvSpPr>
          <p:cNvPr id="11" name="Text Placeholder 26"/>
          <p:cNvSpPr>
            <a:spLocks noGrp="1"/>
          </p:cNvSpPr>
          <p:nvPr>
            <p:ph type="body" sz="quarter" idx="17"/>
          </p:nvPr>
        </p:nvSpPr>
        <p:spPr>
          <a:xfrm>
            <a:off x="4321176" y="-1"/>
            <a:ext cx="4319587" cy="1368425"/>
          </a:xfrm>
        </p:spPr>
        <p:txBody>
          <a:bodyPr>
            <a:normAutofit/>
          </a:bodyPr>
          <a:lstStyle>
            <a:lvl1pPr marL="0" indent="0">
              <a:lnSpc>
                <a:spcPct val="100000"/>
              </a:lnSpc>
              <a:spcBef>
                <a:spcPts val="600"/>
              </a:spcBef>
              <a:buNone/>
              <a:defRPr sz="1400" b="1"/>
            </a:lvl1pPr>
          </a:lstStyle>
          <a:p>
            <a:pPr lvl="0"/>
            <a:r>
              <a:rPr lang="en-US" smtClean="0"/>
              <a:t>Click to edit Master text styles</a:t>
            </a:r>
          </a:p>
        </p:txBody>
      </p:sp>
      <p:sp>
        <p:nvSpPr>
          <p:cNvPr id="8" name="Text Placeholder 7"/>
          <p:cNvSpPr>
            <a:spLocks noGrp="1"/>
          </p:cNvSpPr>
          <p:nvPr>
            <p:ph type="body" sz="quarter" idx="12"/>
          </p:nvPr>
        </p:nvSpPr>
        <p:spPr>
          <a:xfrm>
            <a:off x="3132138" y="5616575"/>
            <a:ext cx="2374900" cy="863600"/>
          </a:xfrm>
        </p:spPr>
        <p:txBody>
          <a:bodyPr anchor="ctr">
            <a:normAutofit/>
          </a:bodyPr>
          <a:lstStyle>
            <a:lvl1pPr marL="0" indent="0" algn="ctr">
              <a:lnSpc>
                <a:spcPts val="2400"/>
              </a:lnSpc>
              <a:spcAft>
                <a:spcPts val="0"/>
              </a:spcAft>
              <a:buNone/>
              <a:defRPr sz="1600" cap="all" baseline="0">
                <a:solidFill>
                  <a:schemeClr val="bg1"/>
                </a:solidFill>
              </a:defRPr>
            </a:lvl1pPr>
          </a:lstStyle>
          <a:p>
            <a:pPr lvl="0"/>
            <a:r>
              <a:rPr lang="en-US" smtClean="0"/>
              <a:t>Click to edit Master text styles</a:t>
            </a:r>
          </a:p>
        </p:txBody>
      </p:sp>
      <p:sp>
        <p:nvSpPr>
          <p:cNvPr id="6" name="Footer Placeholder 4"/>
          <p:cNvSpPr>
            <a:spLocks noGrp="1"/>
          </p:cNvSpPr>
          <p:nvPr>
            <p:ph type="ftr" sz="quarter" idx="18"/>
          </p:nvPr>
        </p:nvSpPr>
        <p:spPr/>
        <p:txBody>
          <a:bodyPr/>
          <a:lstStyle>
            <a:lvl1pPr>
              <a:defRPr/>
            </a:lvl1pPr>
          </a:lstStyle>
          <a:p>
            <a:pPr>
              <a:defRPr/>
            </a:pPr>
            <a:r>
              <a:rPr lang="en-GB"/>
              <a:t>© Crown copyright 2014 Dstl</a:t>
            </a:r>
          </a:p>
        </p:txBody>
      </p:sp>
      <p:sp>
        <p:nvSpPr>
          <p:cNvPr id="9" name="Date Placeholder 3"/>
          <p:cNvSpPr>
            <a:spLocks noGrp="1"/>
          </p:cNvSpPr>
          <p:nvPr>
            <p:ph type="dt" sz="half" idx="19"/>
          </p:nvPr>
        </p:nvSpPr>
        <p:spPr/>
        <p:txBody>
          <a:bodyPr/>
          <a:lstStyle>
            <a:lvl1pPr>
              <a:defRPr/>
            </a:lvl1pPr>
          </a:lstStyle>
          <a:p>
            <a:pPr>
              <a:defRPr/>
            </a:pPr>
            <a:fld id="{0A486122-1E82-47A3-AC96-0D52D8257014}" type="datetime4">
              <a:rPr lang="en-GB"/>
              <a:pPr>
                <a:defRPr/>
              </a:pPr>
              <a:t>23 July 2014</a:t>
            </a:fld>
            <a:endParaRPr lang="en-GB" dirty="0"/>
          </a:p>
        </p:txBody>
      </p:sp>
    </p:spTree>
    <p:extLst>
      <p:ext uri="{BB962C8B-B14F-4D97-AF65-F5344CB8AC3E}">
        <p14:creationId xmlns:p14="http://schemas.microsoft.com/office/powerpoint/2010/main" val="33215771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bwMode="hidden">
          <a:xfrm>
            <a:off x="0" y="5616575"/>
            <a:ext cx="8640763" cy="8636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9761" tIns="44880" rIns="89761" bIns="44880" anchor="ctr"/>
          <a:lstStyle/>
          <a:p>
            <a:pPr algn="ctr" defTabSz="853318" fontAlgn="auto">
              <a:spcBef>
                <a:spcPts val="0"/>
              </a:spcBef>
              <a:spcAft>
                <a:spcPts val="0"/>
              </a:spcAft>
              <a:defRPr/>
            </a:pPr>
            <a:endParaRPr lang="en-GB" dirty="0"/>
          </a:p>
        </p:txBody>
      </p:sp>
      <p:sp>
        <p:nvSpPr>
          <p:cNvPr id="1027" name="Title Placeholder 1"/>
          <p:cNvSpPr>
            <a:spLocks noGrp="1"/>
          </p:cNvSpPr>
          <p:nvPr>
            <p:ph type="title"/>
          </p:nvPr>
        </p:nvSpPr>
        <p:spPr bwMode="auto">
          <a:xfrm>
            <a:off x="431800" y="258763"/>
            <a:ext cx="7777163"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5332" tIns="42666" rIns="85332" bIns="42666" numCol="1" anchor="t" anchorCtr="0" compatLnSpc="1">
            <a:prstTxWarp prst="textNoShape">
              <a:avLst/>
            </a:prstTxWarp>
          </a:bodyPr>
          <a:lstStyle/>
          <a:p>
            <a:pPr lvl="0"/>
            <a:r>
              <a:rPr lang="en-US" altLang="en-US" smtClean="0"/>
              <a:t>Click to edit Master title style</a:t>
            </a:r>
            <a:endParaRPr lang="en-GB" altLang="en-US" smtClean="0"/>
          </a:p>
        </p:txBody>
      </p:sp>
      <p:sp>
        <p:nvSpPr>
          <p:cNvPr id="1028" name="Text Placeholder 2"/>
          <p:cNvSpPr>
            <a:spLocks noGrp="1"/>
          </p:cNvSpPr>
          <p:nvPr>
            <p:ph type="body" idx="1"/>
          </p:nvPr>
        </p:nvSpPr>
        <p:spPr bwMode="auto">
          <a:xfrm>
            <a:off x="431800" y="1538288"/>
            <a:ext cx="7777163" cy="387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5332" tIns="42666" rIns="85332" bIns="42666"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5" name="Footer Placeholder 4"/>
          <p:cNvSpPr>
            <a:spLocks noGrp="1"/>
          </p:cNvSpPr>
          <p:nvPr>
            <p:ph type="ftr" sz="quarter" idx="3"/>
          </p:nvPr>
        </p:nvSpPr>
        <p:spPr>
          <a:xfrm>
            <a:off x="1474788" y="6048375"/>
            <a:ext cx="1657350" cy="287338"/>
          </a:xfrm>
          <a:prstGeom prst="rect">
            <a:avLst/>
          </a:prstGeom>
        </p:spPr>
        <p:txBody>
          <a:bodyPr vert="horz" lIns="85332" tIns="42666" rIns="85332" bIns="42666" rtlCol="0" anchor="t"/>
          <a:lstStyle>
            <a:lvl1pPr algn="l" defTabSz="853318" fontAlgn="auto">
              <a:spcBef>
                <a:spcPts val="0"/>
              </a:spcBef>
              <a:spcAft>
                <a:spcPts val="0"/>
              </a:spcAft>
              <a:defRPr sz="800" b="1" smtClean="0">
                <a:solidFill>
                  <a:schemeClr val="bg1"/>
                </a:solidFill>
                <a:latin typeface="Arial" pitchFamily="34" charset="0"/>
                <a:cs typeface="Arial" pitchFamily="34" charset="0"/>
              </a:defRPr>
            </a:lvl1pPr>
          </a:lstStyle>
          <a:p>
            <a:pPr>
              <a:defRPr/>
            </a:pPr>
            <a:r>
              <a:rPr lang="en-GB"/>
              <a:t>© Crown copyright 2014 Dstl</a:t>
            </a:r>
          </a:p>
        </p:txBody>
      </p:sp>
      <p:sp>
        <p:nvSpPr>
          <p:cNvPr id="4" name="Date Placeholder 3"/>
          <p:cNvSpPr>
            <a:spLocks noGrp="1"/>
          </p:cNvSpPr>
          <p:nvPr>
            <p:ph type="dt" sz="half" idx="2"/>
          </p:nvPr>
        </p:nvSpPr>
        <p:spPr>
          <a:xfrm>
            <a:off x="1474788" y="5761038"/>
            <a:ext cx="1657350" cy="287337"/>
          </a:xfrm>
          <a:prstGeom prst="rect">
            <a:avLst/>
          </a:prstGeom>
        </p:spPr>
        <p:txBody>
          <a:bodyPr vert="horz" lIns="85332" tIns="42666" rIns="85332" bIns="42666" rtlCol="0" anchor="b"/>
          <a:lstStyle>
            <a:lvl1pPr algn="l" defTabSz="853318" fontAlgn="auto">
              <a:spcBef>
                <a:spcPts val="0"/>
              </a:spcBef>
              <a:spcAft>
                <a:spcPts val="0"/>
              </a:spcAft>
              <a:defRPr sz="800" b="1" smtClean="0">
                <a:solidFill>
                  <a:schemeClr val="bg1"/>
                </a:solidFill>
                <a:latin typeface="Arial" pitchFamily="34" charset="0"/>
                <a:cs typeface="Arial" pitchFamily="34" charset="0"/>
              </a:defRPr>
            </a:lvl1pPr>
          </a:lstStyle>
          <a:p>
            <a:pPr>
              <a:defRPr/>
            </a:pPr>
            <a:fld id="{25E6E8C8-8A50-4FD9-BF4D-2D2F51338CC6}" type="datetime4">
              <a:rPr lang="en-GB"/>
              <a:pPr>
                <a:defRPr/>
              </a:pPr>
              <a:t>23 July 2014</a:t>
            </a:fld>
            <a:endParaRPr lang="en-GB" dirty="0"/>
          </a:p>
        </p:txBody>
      </p:sp>
      <p:grpSp>
        <p:nvGrpSpPr>
          <p:cNvPr id="1031" name="Group 14"/>
          <p:cNvGrpSpPr>
            <a:grpSpLocks/>
          </p:cNvGrpSpPr>
          <p:nvPr/>
        </p:nvGrpSpPr>
        <p:grpSpPr bwMode="auto">
          <a:xfrm>
            <a:off x="177800" y="5781675"/>
            <a:ext cx="1241425" cy="576263"/>
            <a:chOff x="177800" y="5782383"/>
            <a:chExt cx="1241809" cy="576001"/>
          </a:xfrm>
        </p:grpSpPr>
        <p:pic>
          <p:nvPicPr>
            <p:cNvPr id="1035" name="Picture 14" descr="\\rnet.dstl.gov.uk\home\921756d\my documents\My Pictures\Logos &amp; Crests\dstl-logo-trans-black.png"/>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177800" y="5782384"/>
              <a:ext cx="1241809"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6" name="Picture 13" descr="\\rnet.dstl.gov.uk\home\921756d\my documents\My Pictures\Logos &amp; Crests\dstl-logo-trans-white.pn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hidden">
            <a:xfrm>
              <a:off x="177800" y="5782383"/>
              <a:ext cx="1241809"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32" name="Group 17"/>
          <p:cNvGrpSpPr>
            <a:grpSpLocks/>
          </p:cNvGrpSpPr>
          <p:nvPr/>
        </p:nvGrpSpPr>
        <p:grpSpPr bwMode="auto">
          <a:xfrm>
            <a:off x="7685088" y="5784850"/>
            <a:ext cx="773112" cy="576263"/>
            <a:chOff x="7684553" y="5784298"/>
            <a:chExt cx="772854" cy="576467"/>
          </a:xfrm>
        </p:grpSpPr>
        <p:pic>
          <p:nvPicPr>
            <p:cNvPr id="1033" name="Picture 12" descr="\\rnet.dstl.gov.uk\home\921756d\my documents\My Pictures\Logos &amp; Crests\MOD\MOD_BLACK_AW.PNG"/>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7684553" y="5784298"/>
              <a:ext cx="772627"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1" descr="\\rnet.dstl.gov.uk\home\921756d\my documents\My Pictures\Logos &amp; Crests\MOD\MOD_WHITE_AW.PNG"/>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hidden">
            <a:xfrm>
              <a:off x="7684780" y="5784765"/>
              <a:ext cx="772627" cy="57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Lst>
  <p:hf sldNum="0" hdr="0"/>
  <p:txStyles>
    <p:titleStyle>
      <a:lvl1pPr algn="l" defTabSz="852488" rtl="0" eaLnBrk="1" fontAlgn="base" hangingPunct="1">
        <a:lnSpc>
          <a:spcPct val="120000"/>
        </a:lnSpc>
        <a:spcBef>
          <a:spcPct val="0"/>
        </a:spcBef>
        <a:spcAft>
          <a:spcPct val="0"/>
        </a:spcAft>
        <a:defRPr sz="3600" b="1" kern="1200">
          <a:solidFill>
            <a:schemeClr val="tx1"/>
          </a:solidFill>
          <a:latin typeface="Arial" pitchFamily="34" charset="0"/>
          <a:ea typeface="+mj-ea"/>
          <a:cs typeface="Arial" pitchFamily="34" charset="0"/>
        </a:defRPr>
      </a:lvl1pPr>
      <a:lvl2pPr algn="l" defTabSz="852488" rtl="0" eaLnBrk="1" fontAlgn="base" hangingPunct="1">
        <a:lnSpc>
          <a:spcPct val="120000"/>
        </a:lnSpc>
        <a:spcBef>
          <a:spcPct val="0"/>
        </a:spcBef>
        <a:spcAft>
          <a:spcPct val="0"/>
        </a:spcAft>
        <a:defRPr sz="3600" b="1">
          <a:solidFill>
            <a:schemeClr val="tx1"/>
          </a:solidFill>
          <a:latin typeface="Arial" charset="0"/>
          <a:cs typeface="Arial" charset="0"/>
        </a:defRPr>
      </a:lvl2pPr>
      <a:lvl3pPr algn="l" defTabSz="852488" rtl="0" eaLnBrk="1" fontAlgn="base" hangingPunct="1">
        <a:lnSpc>
          <a:spcPct val="120000"/>
        </a:lnSpc>
        <a:spcBef>
          <a:spcPct val="0"/>
        </a:spcBef>
        <a:spcAft>
          <a:spcPct val="0"/>
        </a:spcAft>
        <a:defRPr sz="3600" b="1">
          <a:solidFill>
            <a:schemeClr val="tx1"/>
          </a:solidFill>
          <a:latin typeface="Arial" charset="0"/>
          <a:cs typeface="Arial" charset="0"/>
        </a:defRPr>
      </a:lvl3pPr>
      <a:lvl4pPr algn="l" defTabSz="852488" rtl="0" eaLnBrk="1" fontAlgn="base" hangingPunct="1">
        <a:lnSpc>
          <a:spcPct val="120000"/>
        </a:lnSpc>
        <a:spcBef>
          <a:spcPct val="0"/>
        </a:spcBef>
        <a:spcAft>
          <a:spcPct val="0"/>
        </a:spcAft>
        <a:defRPr sz="3600" b="1">
          <a:solidFill>
            <a:schemeClr val="tx1"/>
          </a:solidFill>
          <a:latin typeface="Arial" charset="0"/>
          <a:cs typeface="Arial" charset="0"/>
        </a:defRPr>
      </a:lvl4pPr>
      <a:lvl5pPr algn="l" defTabSz="852488" rtl="0" eaLnBrk="1" fontAlgn="base" hangingPunct="1">
        <a:lnSpc>
          <a:spcPct val="120000"/>
        </a:lnSpc>
        <a:spcBef>
          <a:spcPct val="0"/>
        </a:spcBef>
        <a:spcAft>
          <a:spcPct val="0"/>
        </a:spcAft>
        <a:defRPr sz="3600" b="1">
          <a:solidFill>
            <a:schemeClr val="tx1"/>
          </a:solidFill>
          <a:latin typeface="Arial" charset="0"/>
          <a:cs typeface="Arial" charset="0"/>
        </a:defRPr>
      </a:lvl5pPr>
      <a:lvl6pPr marL="457200" algn="l" defTabSz="852488" rtl="0" eaLnBrk="1" fontAlgn="base" hangingPunct="1">
        <a:lnSpc>
          <a:spcPts val="4350"/>
        </a:lnSpc>
        <a:spcBef>
          <a:spcPct val="0"/>
        </a:spcBef>
        <a:spcAft>
          <a:spcPct val="0"/>
        </a:spcAft>
        <a:defRPr sz="2800" b="1">
          <a:solidFill>
            <a:schemeClr val="tx1"/>
          </a:solidFill>
          <a:latin typeface="Arial" charset="0"/>
          <a:cs typeface="Arial" charset="0"/>
        </a:defRPr>
      </a:lvl6pPr>
      <a:lvl7pPr marL="914400" algn="l" defTabSz="852488" rtl="0" eaLnBrk="1" fontAlgn="base" hangingPunct="1">
        <a:lnSpc>
          <a:spcPts val="4350"/>
        </a:lnSpc>
        <a:spcBef>
          <a:spcPct val="0"/>
        </a:spcBef>
        <a:spcAft>
          <a:spcPct val="0"/>
        </a:spcAft>
        <a:defRPr sz="2800" b="1">
          <a:solidFill>
            <a:schemeClr val="tx1"/>
          </a:solidFill>
          <a:latin typeface="Arial" charset="0"/>
          <a:cs typeface="Arial" charset="0"/>
        </a:defRPr>
      </a:lvl7pPr>
      <a:lvl8pPr marL="1371600" algn="l" defTabSz="852488" rtl="0" eaLnBrk="1" fontAlgn="base" hangingPunct="1">
        <a:lnSpc>
          <a:spcPts val="4350"/>
        </a:lnSpc>
        <a:spcBef>
          <a:spcPct val="0"/>
        </a:spcBef>
        <a:spcAft>
          <a:spcPct val="0"/>
        </a:spcAft>
        <a:defRPr sz="2800" b="1">
          <a:solidFill>
            <a:schemeClr val="tx1"/>
          </a:solidFill>
          <a:latin typeface="Arial" charset="0"/>
          <a:cs typeface="Arial" charset="0"/>
        </a:defRPr>
      </a:lvl8pPr>
      <a:lvl9pPr marL="1828800" algn="l" defTabSz="852488" rtl="0" eaLnBrk="1" fontAlgn="base" hangingPunct="1">
        <a:lnSpc>
          <a:spcPts val="4350"/>
        </a:lnSpc>
        <a:spcBef>
          <a:spcPct val="0"/>
        </a:spcBef>
        <a:spcAft>
          <a:spcPct val="0"/>
        </a:spcAft>
        <a:defRPr sz="2800" b="1">
          <a:solidFill>
            <a:schemeClr val="tx1"/>
          </a:solidFill>
          <a:latin typeface="Arial" charset="0"/>
          <a:cs typeface="Arial" charset="0"/>
        </a:defRPr>
      </a:lvl9pPr>
    </p:titleStyle>
    <p:bodyStyle>
      <a:lvl1pPr marL="319088" indent="-319088" algn="l" defTabSz="852488" rtl="0" eaLnBrk="1" fontAlgn="base" hangingPunct="1">
        <a:lnSpc>
          <a:spcPct val="120000"/>
        </a:lnSpc>
        <a:spcBef>
          <a:spcPts val="300"/>
        </a:spcBef>
        <a:spcAft>
          <a:spcPct val="0"/>
        </a:spcAft>
        <a:buFont typeface="Arial" charset="0"/>
        <a:buChar char="•"/>
        <a:defRPr sz="2400" kern="1200">
          <a:solidFill>
            <a:schemeClr val="tx1"/>
          </a:solidFill>
          <a:latin typeface="Arial" pitchFamily="34" charset="0"/>
          <a:ea typeface="+mn-ea"/>
          <a:cs typeface="Arial" pitchFamily="34" charset="0"/>
        </a:defRPr>
      </a:lvl1pPr>
      <a:lvl2pPr marL="692150" indent="-265113" algn="l" defTabSz="852488" rtl="0" eaLnBrk="1" fontAlgn="base" hangingPunct="1">
        <a:lnSpc>
          <a:spcPct val="120000"/>
        </a:lnSpc>
        <a:spcBef>
          <a:spcPts val="300"/>
        </a:spcBef>
        <a:spcAft>
          <a:spcPct val="0"/>
        </a:spcAft>
        <a:buFont typeface="Arial" charset="0"/>
        <a:buChar char="–"/>
        <a:defRPr sz="2000" kern="1200">
          <a:solidFill>
            <a:schemeClr val="tx1"/>
          </a:solidFill>
          <a:latin typeface="Arial" pitchFamily="34" charset="0"/>
          <a:ea typeface="+mn-ea"/>
          <a:cs typeface="Arial" pitchFamily="34" charset="0"/>
        </a:defRPr>
      </a:lvl2pPr>
      <a:lvl3pPr marL="1065213" indent="-212725" algn="l" defTabSz="852488" rtl="0" eaLnBrk="1" fontAlgn="base" hangingPunct="1">
        <a:lnSpc>
          <a:spcPct val="120000"/>
        </a:lnSpc>
        <a:spcBef>
          <a:spcPts val="3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492250" indent="-212725" algn="l" defTabSz="852488" rtl="0" eaLnBrk="1" fontAlgn="base" hangingPunct="1">
        <a:lnSpc>
          <a:spcPct val="120000"/>
        </a:lnSpc>
        <a:spcBef>
          <a:spcPts val="300"/>
        </a:spcBef>
        <a:spcAft>
          <a:spcPct val="0"/>
        </a:spcAft>
        <a:buFont typeface="Arial" charset="0"/>
        <a:buChar char="–"/>
        <a:defRPr kern="1200">
          <a:solidFill>
            <a:schemeClr val="tx1"/>
          </a:solidFill>
          <a:latin typeface="Arial" pitchFamily="34" charset="0"/>
          <a:ea typeface="+mn-ea"/>
          <a:cs typeface="Arial" pitchFamily="34" charset="0"/>
        </a:defRPr>
      </a:lvl4pPr>
      <a:lvl5pPr marL="1919288" indent="-212725" algn="l" defTabSz="852488" rtl="0" eaLnBrk="1" fontAlgn="base" hangingPunct="1">
        <a:lnSpc>
          <a:spcPct val="120000"/>
        </a:lnSpc>
        <a:spcBef>
          <a:spcPts val="300"/>
        </a:spcBef>
        <a:spcAft>
          <a:spcPct val="0"/>
        </a:spcAft>
        <a:buFont typeface="Arial" charset="0"/>
        <a:buChar char="»"/>
        <a:defRPr kern="1200">
          <a:solidFill>
            <a:schemeClr val="tx1"/>
          </a:solidFill>
          <a:latin typeface="Arial" pitchFamily="34" charset="0"/>
          <a:ea typeface="+mn-ea"/>
          <a:cs typeface="Arial" pitchFamily="34" charset="0"/>
        </a:defRPr>
      </a:lvl5pPr>
      <a:lvl6pPr marL="2346625" indent="-213330" algn="l" defTabSz="853318"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2773284" indent="-213330" algn="l" defTabSz="853318"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199943" indent="-213330" algn="l" defTabSz="853318"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626602" indent="-213330" algn="l" defTabSz="853318"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853318" rtl="0" eaLnBrk="1" latinLnBrk="0" hangingPunct="1">
        <a:defRPr sz="1700" kern="1200">
          <a:solidFill>
            <a:schemeClr val="tx1"/>
          </a:solidFill>
          <a:latin typeface="+mn-lt"/>
          <a:ea typeface="+mn-ea"/>
          <a:cs typeface="+mn-cs"/>
        </a:defRPr>
      </a:lvl1pPr>
      <a:lvl2pPr marL="426659" algn="l" defTabSz="853318" rtl="0" eaLnBrk="1" latinLnBrk="0" hangingPunct="1">
        <a:defRPr sz="1700" kern="1200">
          <a:solidFill>
            <a:schemeClr val="tx1"/>
          </a:solidFill>
          <a:latin typeface="+mn-lt"/>
          <a:ea typeface="+mn-ea"/>
          <a:cs typeface="+mn-cs"/>
        </a:defRPr>
      </a:lvl2pPr>
      <a:lvl3pPr marL="853318" algn="l" defTabSz="853318" rtl="0" eaLnBrk="1" latinLnBrk="0" hangingPunct="1">
        <a:defRPr sz="1700" kern="1200">
          <a:solidFill>
            <a:schemeClr val="tx1"/>
          </a:solidFill>
          <a:latin typeface="+mn-lt"/>
          <a:ea typeface="+mn-ea"/>
          <a:cs typeface="+mn-cs"/>
        </a:defRPr>
      </a:lvl3pPr>
      <a:lvl4pPr marL="1279977" algn="l" defTabSz="853318" rtl="0" eaLnBrk="1" latinLnBrk="0" hangingPunct="1">
        <a:defRPr sz="1700" kern="1200">
          <a:solidFill>
            <a:schemeClr val="tx1"/>
          </a:solidFill>
          <a:latin typeface="+mn-lt"/>
          <a:ea typeface="+mn-ea"/>
          <a:cs typeface="+mn-cs"/>
        </a:defRPr>
      </a:lvl4pPr>
      <a:lvl5pPr marL="1706636" algn="l" defTabSz="853318" rtl="0" eaLnBrk="1" latinLnBrk="0" hangingPunct="1">
        <a:defRPr sz="1700" kern="1200">
          <a:solidFill>
            <a:schemeClr val="tx1"/>
          </a:solidFill>
          <a:latin typeface="+mn-lt"/>
          <a:ea typeface="+mn-ea"/>
          <a:cs typeface="+mn-cs"/>
        </a:defRPr>
      </a:lvl5pPr>
      <a:lvl6pPr marL="2133295" algn="l" defTabSz="853318" rtl="0" eaLnBrk="1" latinLnBrk="0" hangingPunct="1">
        <a:defRPr sz="1700" kern="1200">
          <a:solidFill>
            <a:schemeClr val="tx1"/>
          </a:solidFill>
          <a:latin typeface="+mn-lt"/>
          <a:ea typeface="+mn-ea"/>
          <a:cs typeface="+mn-cs"/>
        </a:defRPr>
      </a:lvl6pPr>
      <a:lvl7pPr marL="2559954" algn="l" defTabSz="853318" rtl="0" eaLnBrk="1" latinLnBrk="0" hangingPunct="1">
        <a:defRPr sz="1700" kern="1200">
          <a:solidFill>
            <a:schemeClr val="tx1"/>
          </a:solidFill>
          <a:latin typeface="+mn-lt"/>
          <a:ea typeface="+mn-ea"/>
          <a:cs typeface="+mn-cs"/>
        </a:defRPr>
      </a:lvl7pPr>
      <a:lvl8pPr marL="2986613" algn="l" defTabSz="853318" rtl="0" eaLnBrk="1" latinLnBrk="0" hangingPunct="1">
        <a:defRPr sz="1700" kern="1200">
          <a:solidFill>
            <a:schemeClr val="tx1"/>
          </a:solidFill>
          <a:latin typeface="+mn-lt"/>
          <a:ea typeface="+mn-ea"/>
          <a:cs typeface="+mn-cs"/>
        </a:defRPr>
      </a:lvl8pPr>
      <a:lvl9pPr marL="3413272" algn="l" defTabSz="853318"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defTabSz="852488" eaLnBrk="0" fontAlgn="base" hangingPunct="0">
              <a:spcBef>
                <a:spcPct val="0"/>
              </a:spcBef>
              <a:spcAft>
                <a:spcPct val="0"/>
              </a:spcAft>
              <a:defRPr sz="1700">
                <a:solidFill>
                  <a:schemeClr val="tx1"/>
                </a:solidFill>
                <a:latin typeface="Arial" charset="0"/>
              </a:defRPr>
            </a:lvl6pPr>
            <a:lvl7pPr marL="2971800" indent="-228600" defTabSz="852488" eaLnBrk="0" fontAlgn="base" hangingPunct="0">
              <a:spcBef>
                <a:spcPct val="0"/>
              </a:spcBef>
              <a:spcAft>
                <a:spcPct val="0"/>
              </a:spcAft>
              <a:defRPr sz="1700">
                <a:solidFill>
                  <a:schemeClr val="tx1"/>
                </a:solidFill>
                <a:latin typeface="Arial" charset="0"/>
              </a:defRPr>
            </a:lvl7pPr>
            <a:lvl8pPr marL="3429000" indent="-228600" defTabSz="852488" eaLnBrk="0" fontAlgn="base" hangingPunct="0">
              <a:spcBef>
                <a:spcPct val="0"/>
              </a:spcBef>
              <a:spcAft>
                <a:spcPct val="0"/>
              </a:spcAft>
              <a:defRPr sz="1700">
                <a:solidFill>
                  <a:schemeClr val="tx1"/>
                </a:solidFill>
                <a:latin typeface="Arial" charset="0"/>
              </a:defRPr>
            </a:lvl8pPr>
            <a:lvl9pPr marL="3886200" indent="-228600" defTabSz="852488" eaLnBrk="0" fontAlgn="base" hangingPunct="0">
              <a:spcBef>
                <a:spcPct val="0"/>
              </a:spcBef>
              <a:spcAft>
                <a:spcPct val="0"/>
              </a:spcAft>
              <a:defRPr sz="1700">
                <a:solidFill>
                  <a:schemeClr val="tx1"/>
                </a:solidFill>
                <a:latin typeface="Arial" charset="0"/>
              </a:defRPr>
            </a:lvl9pPr>
          </a:lstStyle>
          <a:p>
            <a:pPr defTabSz="852488" eaLnBrk="1" fontAlgn="base" hangingPunct="1">
              <a:spcBef>
                <a:spcPct val="0"/>
              </a:spcBef>
              <a:spcAft>
                <a:spcPct val="0"/>
              </a:spcAft>
            </a:pPr>
            <a:r>
              <a:rPr lang="en-GB" altLang="en-US" sz="800">
                <a:solidFill>
                  <a:schemeClr val="bg1"/>
                </a:solidFill>
                <a:cs typeface="Arial" charset="0"/>
              </a:rPr>
              <a:t>© Crown copyright 2014 Dstl</a:t>
            </a:r>
          </a:p>
        </p:txBody>
      </p:sp>
      <p:sp>
        <p:nvSpPr>
          <p:cNvPr id="3075" name="Date Placeholder 2"/>
          <p:cNvSpPr>
            <a:spLocks noGrp="1"/>
          </p:cNvSpPr>
          <p:nvPr>
            <p:ph type="dt"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defTabSz="852488" eaLnBrk="0" fontAlgn="base" hangingPunct="0">
              <a:spcBef>
                <a:spcPct val="0"/>
              </a:spcBef>
              <a:spcAft>
                <a:spcPct val="0"/>
              </a:spcAft>
              <a:defRPr sz="1700">
                <a:solidFill>
                  <a:schemeClr val="tx1"/>
                </a:solidFill>
                <a:latin typeface="Arial" charset="0"/>
              </a:defRPr>
            </a:lvl6pPr>
            <a:lvl7pPr marL="2971800" indent="-228600" defTabSz="852488" eaLnBrk="0" fontAlgn="base" hangingPunct="0">
              <a:spcBef>
                <a:spcPct val="0"/>
              </a:spcBef>
              <a:spcAft>
                <a:spcPct val="0"/>
              </a:spcAft>
              <a:defRPr sz="1700">
                <a:solidFill>
                  <a:schemeClr val="tx1"/>
                </a:solidFill>
                <a:latin typeface="Arial" charset="0"/>
              </a:defRPr>
            </a:lvl7pPr>
            <a:lvl8pPr marL="3429000" indent="-228600" defTabSz="852488" eaLnBrk="0" fontAlgn="base" hangingPunct="0">
              <a:spcBef>
                <a:spcPct val="0"/>
              </a:spcBef>
              <a:spcAft>
                <a:spcPct val="0"/>
              </a:spcAft>
              <a:defRPr sz="1700">
                <a:solidFill>
                  <a:schemeClr val="tx1"/>
                </a:solidFill>
                <a:latin typeface="Arial" charset="0"/>
              </a:defRPr>
            </a:lvl8pPr>
            <a:lvl9pPr marL="3886200" indent="-228600" defTabSz="852488" eaLnBrk="0" fontAlgn="base" hangingPunct="0">
              <a:spcBef>
                <a:spcPct val="0"/>
              </a:spcBef>
              <a:spcAft>
                <a:spcPct val="0"/>
              </a:spcAft>
              <a:defRPr sz="1700">
                <a:solidFill>
                  <a:schemeClr val="tx1"/>
                </a:solidFill>
                <a:latin typeface="Arial" charset="0"/>
              </a:defRPr>
            </a:lvl9pPr>
          </a:lstStyle>
          <a:p>
            <a:pPr defTabSz="852488" eaLnBrk="1" fontAlgn="base" hangingPunct="1">
              <a:spcBef>
                <a:spcPct val="0"/>
              </a:spcBef>
              <a:spcAft>
                <a:spcPct val="0"/>
              </a:spcAft>
            </a:pPr>
            <a:fld id="{A063CF05-6A40-4406-A472-75066143F281}" type="datetime4">
              <a:rPr lang="en-GB" altLang="en-US" sz="800">
                <a:solidFill>
                  <a:schemeClr val="bg1"/>
                </a:solidFill>
                <a:cs typeface="Arial" charset="0"/>
              </a:rPr>
              <a:pPr defTabSz="852488" eaLnBrk="1" fontAlgn="base" hangingPunct="1">
                <a:spcBef>
                  <a:spcPct val="0"/>
                </a:spcBef>
                <a:spcAft>
                  <a:spcPct val="0"/>
                </a:spcAft>
              </a:pPr>
              <a:t>23 July 2014</a:t>
            </a:fld>
            <a:endParaRPr lang="en-GB" altLang="en-US" sz="800">
              <a:solidFill>
                <a:schemeClr val="bg1"/>
              </a:solidFill>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Research Based Approach</a:t>
            </a:r>
          </a:p>
        </p:txBody>
      </p:sp>
      <p:sp>
        <p:nvSpPr>
          <p:cNvPr id="3" name="Content Placeholder 2"/>
          <p:cNvSpPr>
            <a:spLocks noGrp="1"/>
          </p:cNvSpPr>
          <p:nvPr>
            <p:ph idx="1"/>
          </p:nvPr>
        </p:nvSpPr>
        <p:spPr/>
        <p:txBody>
          <a:bodyPr>
            <a:normAutofit fontScale="92500" lnSpcReduction="20000"/>
          </a:bodyPr>
          <a:lstStyle/>
          <a:p>
            <a:r>
              <a:rPr lang="en-GB" dirty="0"/>
              <a:t>Believe we need to address CLS in the context of Service Delivery and this can only be achieved by commissioning a major Research Programme that will position MOD to fully understand all aspects of Service Delivery. </a:t>
            </a:r>
            <a:endParaRPr lang="en-GB" dirty="0" smtClean="0"/>
          </a:p>
          <a:p>
            <a:r>
              <a:rPr lang="en-GB" dirty="0" smtClean="0"/>
              <a:t>This </a:t>
            </a:r>
            <a:r>
              <a:rPr lang="en-GB" dirty="0"/>
              <a:t>will include:</a:t>
            </a:r>
          </a:p>
          <a:p>
            <a:pPr lvl="1"/>
            <a:r>
              <a:rPr lang="en-GB" dirty="0" smtClean="0"/>
              <a:t>Outcomes</a:t>
            </a:r>
            <a:r>
              <a:rPr lang="en-GB" dirty="0"/>
              <a:t>, factors &amp; variability</a:t>
            </a:r>
          </a:p>
          <a:p>
            <a:pPr lvl="1"/>
            <a:r>
              <a:rPr lang="en-GB" dirty="0" smtClean="0"/>
              <a:t>People </a:t>
            </a:r>
            <a:r>
              <a:rPr lang="en-GB" dirty="0"/>
              <a:t>(</a:t>
            </a:r>
            <a:r>
              <a:rPr lang="en-GB" dirty="0" err="1"/>
              <a:t>inc</a:t>
            </a:r>
            <a:r>
              <a:rPr lang="en-GB" dirty="0"/>
              <a:t> skills consequences, training and Whole Force/TSF implications </a:t>
            </a:r>
            <a:r>
              <a:rPr lang="en-GB" dirty="0" err="1"/>
              <a:t>etc</a:t>
            </a:r>
            <a:r>
              <a:rPr lang="en-GB" dirty="0"/>
              <a:t>)</a:t>
            </a:r>
          </a:p>
          <a:p>
            <a:pPr lvl="1"/>
            <a:r>
              <a:rPr lang="en-GB" dirty="0" smtClean="0"/>
              <a:t>Commercial </a:t>
            </a:r>
            <a:r>
              <a:rPr lang="en-GB" dirty="0"/>
              <a:t>&amp; Contracting and Performance Indicators, metrics and measurement</a:t>
            </a:r>
          </a:p>
          <a:p>
            <a:pPr lvl="1"/>
            <a:r>
              <a:rPr lang="en-GB" dirty="0" smtClean="0"/>
              <a:t>Customer/client </a:t>
            </a:r>
            <a:r>
              <a:rPr lang="en-GB" dirty="0"/>
              <a:t>relationships, Integration &amp; culture</a:t>
            </a:r>
          </a:p>
          <a:p>
            <a:endParaRPr lang="en-GB" dirty="0"/>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3629240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2592189" y="1456451"/>
            <a:ext cx="3384376" cy="2585323"/>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8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800" b="0">
                <a:solidFill>
                  <a:srgbClr val="FF0000"/>
                </a:solidFill>
                <a:latin typeface="Arial Narrow" panose="020B0606020202030204" pitchFamily="34" charset="0"/>
              </a:rPr>
              <a:t> </a:t>
            </a:r>
            <a:r>
              <a:rPr lang="en-GB" altLang="en-US" sz="18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3329868" y="143743"/>
            <a:ext cx="1765002" cy="605909"/>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1: Outcomes &amp; factors</a:t>
            </a:r>
            <a:endParaRPr lang="en-GB" altLang="en-US" sz="1100" dirty="0"/>
          </a:p>
        </p:txBody>
      </p:sp>
      <p:sp>
        <p:nvSpPr>
          <p:cNvPr id="152" name="Oval 136"/>
          <p:cNvSpPr>
            <a:spLocks noChangeArrowheads="1"/>
          </p:cNvSpPr>
          <p:nvPr/>
        </p:nvSpPr>
        <p:spPr bwMode="auto">
          <a:xfrm>
            <a:off x="6217232" y="4053837"/>
            <a:ext cx="2411413" cy="843945"/>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5: Drivers &amp; conditions for the Total Support Force</a:t>
            </a:r>
            <a:endParaRPr lang="en-GB" altLang="en-US" sz="1100" dirty="0"/>
          </a:p>
        </p:txBody>
      </p:sp>
      <p:sp>
        <p:nvSpPr>
          <p:cNvPr id="153" name="Oval 137"/>
          <p:cNvSpPr>
            <a:spLocks noChangeArrowheads="1"/>
          </p:cNvSpPr>
          <p:nvPr/>
        </p:nvSpPr>
        <p:spPr bwMode="auto">
          <a:xfrm>
            <a:off x="6222998" y="1261988"/>
            <a:ext cx="2405647" cy="1320016"/>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3: Performance measurement &amp; predictive performance</a:t>
            </a:r>
          </a:p>
          <a:p>
            <a:r>
              <a:rPr lang="en-GB" altLang="en-US" sz="1100" dirty="0" smtClean="0"/>
              <a:t>management of outcomes </a:t>
            </a:r>
            <a:endParaRPr lang="en-GB" altLang="en-US" sz="1100" dirty="0"/>
          </a:p>
        </p:txBody>
      </p:sp>
      <p:sp>
        <p:nvSpPr>
          <p:cNvPr id="154" name="Oval 138"/>
          <p:cNvSpPr>
            <a:spLocks noChangeArrowheads="1"/>
          </p:cNvSpPr>
          <p:nvPr/>
        </p:nvSpPr>
        <p:spPr bwMode="auto">
          <a:xfrm>
            <a:off x="34925" y="4041774"/>
            <a:ext cx="2337247" cy="605909"/>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8: Effective risk management</a:t>
            </a:r>
            <a:endParaRPr lang="en-GB" altLang="en-US" sz="1100" dirty="0"/>
          </a:p>
        </p:txBody>
      </p:sp>
      <p:sp>
        <p:nvSpPr>
          <p:cNvPr id="155" name="Oval 139"/>
          <p:cNvSpPr>
            <a:spLocks noChangeArrowheads="1"/>
          </p:cNvSpPr>
          <p:nvPr/>
        </p:nvSpPr>
        <p:spPr bwMode="auto">
          <a:xfrm>
            <a:off x="1072310" y="4661866"/>
            <a:ext cx="3347616" cy="843945"/>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7: Business intelligence &amp;</a:t>
            </a:r>
          </a:p>
          <a:p>
            <a:r>
              <a:rPr lang="en-GB" altLang="en-US" sz="1100" dirty="0" smtClean="0"/>
              <a:t>management information</a:t>
            </a:r>
          </a:p>
          <a:p>
            <a:r>
              <a:rPr lang="en-GB" altLang="en-US" sz="1100" dirty="0" smtClean="0"/>
              <a:t>requirements</a:t>
            </a:r>
            <a:endParaRPr lang="en-GB" altLang="en-US" sz="1100" dirty="0"/>
          </a:p>
        </p:txBody>
      </p:sp>
      <p:sp>
        <p:nvSpPr>
          <p:cNvPr id="156" name="Oval 140"/>
          <p:cNvSpPr>
            <a:spLocks noChangeArrowheads="1"/>
          </p:cNvSpPr>
          <p:nvPr/>
        </p:nvSpPr>
        <p:spPr bwMode="auto">
          <a:xfrm>
            <a:off x="6235115" y="3014258"/>
            <a:ext cx="2376264" cy="605909"/>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4: Customer/client</a:t>
            </a:r>
          </a:p>
          <a:p>
            <a:r>
              <a:rPr lang="en-GB" altLang="en-US" sz="1100" dirty="0" smtClean="0"/>
              <a:t>Relationships</a:t>
            </a:r>
            <a:endParaRPr lang="en-GB" altLang="en-US" sz="1100" dirty="0"/>
          </a:p>
        </p:txBody>
      </p:sp>
      <p:sp>
        <p:nvSpPr>
          <p:cNvPr id="157" name="Oval 141"/>
          <p:cNvSpPr>
            <a:spLocks noChangeArrowheads="1"/>
          </p:cNvSpPr>
          <p:nvPr/>
        </p:nvSpPr>
        <p:spPr bwMode="auto">
          <a:xfrm>
            <a:off x="182934" y="2738132"/>
            <a:ext cx="1727993" cy="843945"/>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9: Logistics implications</a:t>
            </a:r>
          </a:p>
          <a:p>
            <a:r>
              <a:rPr lang="en-GB" altLang="en-US" sz="1100" dirty="0" smtClean="0"/>
              <a:t>(Service types)</a:t>
            </a:r>
            <a:endParaRPr lang="en-GB" altLang="en-US" sz="1100" dirty="0"/>
          </a:p>
        </p:txBody>
      </p:sp>
      <p:sp>
        <p:nvSpPr>
          <p:cNvPr id="158" name="Oval 142"/>
          <p:cNvSpPr>
            <a:spLocks noChangeArrowheads="1"/>
          </p:cNvSpPr>
          <p:nvPr/>
        </p:nvSpPr>
        <p:spPr bwMode="auto">
          <a:xfrm>
            <a:off x="34925" y="973072"/>
            <a:ext cx="2267496" cy="605909"/>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11: Optimisation and implementation</a:t>
            </a:r>
            <a:endParaRPr lang="en-GB" altLang="en-US" sz="1100" dirty="0"/>
          </a:p>
        </p:txBody>
      </p:sp>
      <p:sp>
        <p:nvSpPr>
          <p:cNvPr id="159" name="Oval 143"/>
          <p:cNvSpPr>
            <a:spLocks noChangeArrowheads="1"/>
          </p:cNvSpPr>
          <p:nvPr/>
        </p:nvSpPr>
        <p:spPr bwMode="auto">
          <a:xfrm>
            <a:off x="1351557" y="310558"/>
            <a:ext cx="1547514" cy="367873"/>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12: Culture</a:t>
            </a:r>
            <a:endParaRPr lang="en-GB" altLang="en-US" sz="1100" dirty="0"/>
          </a:p>
        </p:txBody>
      </p:sp>
      <p:sp>
        <p:nvSpPr>
          <p:cNvPr id="160" name="Oval 144"/>
          <p:cNvSpPr>
            <a:spLocks noChangeArrowheads="1"/>
          </p:cNvSpPr>
          <p:nvPr/>
        </p:nvSpPr>
        <p:spPr bwMode="auto">
          <a:xfrm>
            <a:off x="4516438" y="4780882"/>
            <a:ext cx="1981200" cy="605909"/>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6: Skills consequences</a:t>
            </a:r>
            <a:endParaRPr lang="en-GB" altLang="en-US" sz="1100" dirty="0"/>
          </a:p>
        </p:txBody>
      </p:sp>
      <p:sp>
        <p:nvSpPr>
          <p:cNvPr id="161" name="Oval 145"/>
          <p:cNvSpPr>
            <a:spLocks noChangeArrowheads="1"/>
          </p:cNvSpPr>
          <p:nvPr/>
        </p:nvSpPr>
        <p:spPr bwMode="auto">
          <a:xfrm>
            <a:off x="34925" y="1921996"/>
            <a:ext cx="1656555" cy="367873"/>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10: Integration</a:t>
            </a:r>
            <a:endParaRPr lang="en-GB" altLang="en-US" sz="1100" dirty="0"/>
          </a:p>
        </p:txBody>
      </p:sp>
      <p:sp>
        <p:nvSpPr>
          <p:cNvPr id="162" name="Oval 146"/>
          <p:cNvSpPr>
            <a:spLocks noChangeArrowheads="1"/>
          </p:cNvSpPr>
          <p:nvPr/>
        </p:nvSpPr>
        <p:spPr bwMode="auto">
          <a:xfrm>
            <a:off x="5422632" y="310558"/>
            <a:ext cx="2628750" cy="605909"/>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1100" dirty="0" smtClean="0"/>
              <a:t>2: Contracting for service delivery</a:t>
            </a:r>
            <a:endParaRPr lang="en-GB" altLang="en-US" sz="1100" dirty="0"/>
          </a:p>
        </p:txBody>
      </p:sp>
      <p:cxnSp>
        <p:nvCxnSpPr>
          <p:cNvPr id="3" name="Elbow Connector 2"/>
          <p:cNvCxnSpPr>
            <a:stCxn id="150" idx="0"/>
            <a:endCxn id="151" idx="4"/>
          </p:cNvCxnSpPr>
          <p:nvPr/>
        </p:nvCxnSpPr>
        <p:spPr>
          <a:xfrm flipH="1" flipV="1">
            <a:off x="4212369" y="749652"/>
            <a:ext cx="72008" cy="70679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Elbow Connector 2"/>
          <p:cNvCxnSpPr>
            <a:stCxn id="150" idx="0"/>
            <a:endCxn id="162" idx="3"/>
          </p:cNvCxnSpPr>
          <p:nvPr/>
        </p:nvCxnSpPr>
        <p:spPr>
          <a:xfrm flipV="1">
            <a:off x="4284377" y="827734"/>
            <a:ext cx="1523227" cy="6287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Elbow Connector 2"/>
          <p:cNvCxnSpPr>
            <a:stCxn id="150" idx="3"/>
            <a:endCxn id="153" idx="2"/>
          </p:cNvCxnSpPr>
          <p:nvPr/>
        </p:nvCxnSpPr>
        <p:spPr>
          <a:xfrm flipV="1">
            <a:off x="5976565" y="1921996"/>
            <a:ext cx="246433" cy="8271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Elbow Connector 2"/>
          <p:cNvCxnSpPr>
            <a:stCxn id="150" idx="3"/>
            <a:endCxn id="156" idx="2"/>
          </p:cNvCxnSpPr>
          <p:nvPr/>
        </p:nvCxnSpPr>
        <p:spPr>
          <a:xfrm>
            <a:off x="5976565" y="2749113"/>
            <a:ext cx="258550" cy="568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Elbow Connector 2"/>
          <p:cNvCxnSpPr>
            <a:stCxn id="150" idx="3"/>
            <a:endCxn id="152" idx="2"/>
          </p:cNvCxnSpPr>
          <p:nvPr/>
        </p:nvCxnSpPr>
        <p:spPr>
          <a:xfrm>
            <a:off x="5976565" y="2749113"/>
            <a:ext cx="240667" cy="17266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Elbow Connector 2"/>
          <p:cNvCxnSpPr>
            <a:stCxn id="150" idx="2"/>
            <a:endCxn id="160" idx="0"/>
          </p:cNvCxnSpPr>
          <p:nvPr/>
        </p:nvCxnSpPr>
        <p:spPr>
          <a:xfrm>
            <a:off x="4284377" y="4041774"/>
            <a:ext cx="1222661" cy="7391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Elbow Connector 2"/>
          <p:cNvCxnSpPr>
            <a:stCxn id="150" idx="2"/>
            <a:endCxn id="155" idx="0"/>
          </p:cNvCxnSpPr>
          <p:nvPr/>
        </p:nvCxnSpPr>
        <p:spPr>
          <a:xfrm flipH="1">
            <a:off x="2746118" y="4041774"/>
            <a:ext cx="1538259" cy="62009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9" name="Elbow Connector 2"/>
          <p:cNvCxnSpPr>
            <a:stCxn id="150" idx="1"/>
            <a:endCxn id="154" idx="7"/>
          </p:cNvCxnSpPr>
          <p:nvPr/>
        </p:nvCxnSpPr>
        <p:spPr>
          <a:xfrm flipH="1">
            <a:off x="2029890" y="2749113"/>
            <a:ext cx="562299" cy="13813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Elbow Connector 2"/>
          <p:cNvCxnSpPr>
            <a:stCxn id="150" idx="1"/>
            <a:endCxn id="157" idx="7"/>
          </p:cNvCxnSpPr>
          <p:nvPr/>
        </p:nvCxnSpPr>
        <p:spPr>
          <a:xfrm flipH="1">
            <a:off x="1657868" y="2749113"/>
            <a:ext cx="934321" cy="1126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Elbow Connector 2"/>
          <p:cNvCxnSpPr>
            <a:stCxn id="150" idx="1"/>
            <a:endCxn id="161" idx="6"/>
          </p:cNvCxnSpPr>
          <p:nvPr/>
        </p:nvCxnSpPr>
        <p:spPr>
          <a:xfrm flipH="1" flipV="1">
            <a:off x="1691480" y="2105933"/>
            <a:ext cx="900709" cy="6431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Elbow Connector 2"/>
          <p:cNvCxnSpPr>
            <a:stCxn id="150" idx="1"/>
            <a:endCxn id="158" idx="6"/>
          </p:cNvCxnSpPr>
          <p:nvPr/>
        </p:nvCxnSpPr>
        <p:spPr>
          <a:xfrm flipH="1" flipV="1">
            <a:off x="2302421" y="1276027"/>
            <a:ext cx="289768" cy="147308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Elbow Connector 2"/>
          <p:cNvCxnSpPr>
            <a:stCxn id="150" idx="0"/>
            <a:endCxn id="159" idx="6"/>
          </p:cNvCxnSpPr>
          <p:nvPr/>
        </p:nvCxnSpPr>
        <p:spPr>
          <a:xfrm flipH="1" flipV="1">
            <a:off x="2899071" y="494495"/>
            <a:ext cx="1385306" cy="9619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06770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0" y="4508579"/>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359941" y="2944222"/>
            <a:ext cx="2934239" cy="1341656"/>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b="1" dirty="0" smtClean="0">
                <a:latin typeface="Arial Narrow" panose="020B0606020202030204" pitchFamily="34" charset="0"/>
              </a:rPr>
              <a:t>1: Outcomes &amp; factors</a:t>
            </a:r>
            <a:endParaRPr lang="en-GB" altLang="en-US" sz="2800" b="1" dirty="0">
              <a:latin typeface="Arial Narrow" panose="020B0606020202030204" pitchFamily="34" charset="0"/>
            </a:endParaRPr>
          </a:p>
        </p:txBody>
      </p:sp>
      <p:cxnSp>
        <p:nvCxnSpPr>
          <p:cNvPr id="3" name="Elbow Connector 2"/>
          <p:cNvCxnSpPr>
            <a:stCxn id="150" idx="0"/>
            <a:endCxn id="151" idx="4"/>
          </p:cNvCxnSpPr>
          <p:nvPr/>
        </p:nvCxnSpPr>
        <p:spPr>
          <a:xfrm flipV="1">
            <a:off x="1692188" y="4285878"/>
            <a:ext cx="134873" cy="22270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51" idx="0"/>
            <a:endCxn id="41" idx="2"/>
          </p:cNvCxnSpPr>
          <p:nvPr/>
        </p:nvCxnSpPr>
        <p:spPr>
          <a:xfrm flipV="1">
            <a:off x="1827061" y="2082346"/>
            <a:ext cx="682707" cy="861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5" name="TextBox 19"/>
          <p:cNvSpPr txBox="1">
            <a:spLocks noChangeArrowheads="1"/>
          </p:cNvSpPr>
          <p:nvPr/>
        </p:nvSpPr>
        <p:spPr bwMode="auto">
          <a:xfrm>
            <a:off x="3600210" y="2109493"/>
            <a:ext cx="1260549" cy="8771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How to measure</a:t>
            </a:r>
          </a:p>
          <a:p>
            <a:pPr algn="ctr"/>
            <a:r>
              <a:rPr lang="en-GB" altLang="en-US" b="0">
                <a:latin typeface="Arial Narrow" panose="020B0606020202030204" pitchFamily="34" charset="0"/>
              </a:rPr>
              <a:t> outcomes</a:t>
            </a:r>
          </a:p>
        </p:txBody>
      </p:sp>
      <p:cxnSp>
        <p:nvCxnSpPr>
          <p:cNvPr id="37" name="Straight Arrow Connector 36"/>
          <p:cNvCxnSpPr>
            <a:stCxn id="151" idx="7"/>
            <a:endCxn id="35" idx="1"/>
          </p:cNvCxnSpPr>
          <p:nvPr/>
        </p:nvCxnSpPr>
        <p:spPr>
          <a:xfrm flipV="1">
            <a:off x="2864471" y="2548075"/>
            <a:ext cx="735739" cy="592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TextBox 36"/>
          <p:cNvSpPr txBox="1">
            <a:spLocks noChangeArrowheads="1"/>
          </p:cNvSpPr>
          <p:nvPr/>
        </p:nvSpPr>
        <p:spPr bwMode="auto">
          <a:xfrm>
            <a:off x="187096" y="1059053"/>
            <a:ext cx="1264030" cy="8771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dirty="0">
                <a:latin typeface="Arial Narrow" panose="020B0606020202030204" pitchFamily="34" charset="0"/>
              </a:rPr>
              <a:t>How to predict</a:t>
            </a:r>
          </a:p>
          <a:p>
            <a:pPr algn="ctr"/>
            <a:r>
              <a:rPr lang="en-GB" altLang="en-US" b="0" dirty="0">
                <a:latin typeface="Arial Narrow" panose="020B0606020202030204" pitchFamily="34" charset="0"/>
              </a:rPr>
              <a:t> outcomes</a:t>
            </a:r>
          </a:p>
        </p:txBody>
      </p:sp>
      <p:sp>
        <p:nvSpPr>
          <p:cNvPr id="41" name="TextBox 146"/>
          <p:cNvSpPr txBox="1">
            <a:spLocks noChangeArrowheads="1"/>
          </p:cNvSpPr>
          <p:nvPr/>
        </p:nvSpPr>
        <p:spPr bwMode="auto">
          <a:xfrm>
            <a:off x="1877753" y="1466793"/>
            <a:ext cx="1264030"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dirty="0">
                <a:latin typeface="Arial Narrow" panose="020B0606020202030204" pitchFamily="34" charset="0"/>
              </a:rPr>
              <a:t>How to define outcomes</a:t>
            </a:r>
          </a:p>
        </p:txBody>
      </p:sp>
      <p:sp>
        <p:nvSpPr>
          <p:cNvPr id="43" name="TextBox 14"/>
          <p:cNvSpPr txBox="1">
            <a:spLocks noChangeArrowheads="1"/>
          </p:cNvSpPr>
          <p:nvPr/>
        </p:nvSpPr>
        <p:spPr bwMode="auto">
          <a:xfrm>
            <a:off x="4410341" y="3847296"/>
            <a:ext cx="1580910" cy="8771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Number of significant</a:t>
            </a:r>
          </a:p>
          <a:p>
            <a:pPr algn="ctr"/>
            <a:r>
              <a:rPr lang="en-GB" altLang="en-US" b="0">
                <a:latin typeface="Arial Narrow" panose="020B0606020202030204" pitchFamily="34" charset="0"/>
              </a:rPr>
              <a:t>variable factors</a:t>
            </a:r>
          </a:p>
        </p:txBody>
      </p:sp>
      <p:sp>
        <p:nvSpPr>
          <p:cNvPr id="44" name="TextBox 16"/>
          <p:cNvSpPr txBox="1">
            <a:spLocks noChangeArrowheads="1"/>
          </p:cNvSpPr>
          <p:nvPr/>
        </p:nvSpPr>
        <p:spPr bwMode="auto">
          <a:xfrm>
            <a:off x="4832438" y="483714"/>
            <a:ext cx="1420729"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Range of </a:t>
            </a:r>
          </a:p>
          <a:p>
            <a:pPr algn="ctr"/>
            <a:r>
              <a:rPr lang="en-GB" altLang="en-US" b="0">
                <a:latin typeface="Arial Narrow" panose="020B0606020202030204" pitchFamily="34" charset="0"/>
              </a:rPr>
              <a:t>variability</a:t>
            </a:r>
          </a:p>
        </p:txBody>
      </p:sp>
      <p:sp>
        <p:nvSpPr>
          <p:cNvPr id="46" name="TextBox 17"/>
          <p:cNvSpPr txBox="1">
            <a:spLocks noChangeArrowheads="1"/>
          </p:cNvSpPr>
          <p:nvPr/>
        </p:nvSpPr>
        <p:spPr bwMode="auto">
          <a:xfrm>
            <a:off x="2693799" y="492306"/>
            <a:ext cx="1566981"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Significance of </a:t>
            </a:r>
          </a:p>
          <a:p>
            <a:pPr algn="ctr"/>
            <a:r>
              <a:rPr lang="en-GB" altLang="en-US" b="0">
                <a:latin typeface="Arial Narrow" panose="020B0606020202030204" pitchFamily="34" charset="0"/>
              </a:rPr>
              <a:t>variability</a:t>
            </a:r>
          </a:p>
        </p:txBody>
      </p:sp>
      <p:sp>
        <p:nvSpPr>
          <p:cNvPr id="47" name="TextBox 20"/>
          <p:cNvSpPr txBox="1">
            <a:spLocks noChangeArrowheads="1"/>
          </p:cNvSpPr>
          <p:nvPr/>
        </p:nvSpPr>
        <p:spPr bwMode="auto">
          <a:xfrm>
            <a:off x="6691365" y="492306"/>
            <a:ext cx="1647070"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How to Measure</a:t>
            </a:r>
          </a:p>
          <a:p>
            <a:pPr algn="ctr"/>
            <a:r>
              <a:rPr lang="en-GB" altLang="en-US" b="0">
                <a:latin typeface="Arial Narrow" panose="020B0606020202030204" pitchFamily="34" charset="0"/>
              </a:rPr>
              <a:t> variability</a:t>
            </a:r>
          </a:p>
        </p:txBody>
      </p:sp>
      <p:sp>
        <p:nvSpPr>
          <p:cNvPr id="49" name="TextBox 6"/>
          <p:cNvSpPr txBox="1">
            <a:spLocks noChangeArrowheads="1"/>
          </p:cNvSpPr>
          <p:nvPr/>
        </p:nvSpPr>
        <p:spPr bwMode="auto">
          <a:xfrm>
            <a:off x="5337657" y="1896004"/>
            <a:ext cx="3173290" cy="140038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Demand, Distance, Duration, Destination</a:t>
            </a:r>
          </a:p>
          <a:p>
            <a:pPr algn="ctr"/>
            <a:r>
              <a:rPr lang="en-GB" altLang="en-US" b="0">
                <a:latin typeface="Arial Narrow" panose="020B0606020202030204" pitchFamily="34" charset="0"/>
              </a:rPr>
              <a:t>Temperature, Altitude, Humidity, Environmental Harshness</a:t>
            </a:r>
          </a:p>
          <a:p>
            <a:pPr algn="ctr"/>
            <a:r>
              <a:rPr lang="en-GB" altLang="en-US" b="0">
                <a:latin typeface="Arial Narrow" panose="020B0606020202030204" pitchFamily="34" charset="0"/>
              </a:rPr>
              <a:t>Infrastructure, Threat</a:t>
            </a:r>
          </a:p>
        </p:txBody>
      </p:sp>
      <p:cxnSp>
        <p:nvCxnSpPr>
          <p:cNvPr id="50" name="AutoShape 129"/>
          <p:cNvCxnSpPr>
            <a:cxnSpLocks noChangeShapeType="1"/>
            <a:stCxn id="43" idx="3"/>
            <a:endCxn id="49" idx="2"/>
          </p:cNvCxnSpPr>
          <p:nvPr/>
        </p:nvCxnSpPr>
        <p:spPr bwMode="auto">
          <a:xfrm flipV="1">
            <a:off x="5991251" y="3296387"/>
            <a:ext cx="933051" cy="989491"/>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AutoShape 130"/>
          <p:cNvCxnSpPr>
            <a:cxnSpLocks noChangeShapeType="1"/>
            <a:stCxn id="49" idx="0"/>
            <a:endCxn id="44" idx="2"/>
          </p:cNvCxnSpPr>
          <p:nvPr/>
        </p:nvCxnSpPr>
        <p:spPr bwMode="auto">
          <a:xfrm flipH="1" flipV="1">
            <a:off x="5542803" y="1099267"/>
            <a:ext cx="1381499" cy="796737"/>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AutoShape 131"/>
          <p:cNvCxnSpPr>
            <a:cxnSpLocks noChangeShapeType="1"/>
            <a:stCxn id="49" idx="0"/>
            <a:endCxn id="46" idx="2"/>
          </p:cNvCxnSpPr>
          <p:nvPr/>
        </p:nvCxnSpPr>
        <p:spPr bwMode="auto">
          <a:xfrm flipH="1" flipV="1">
            <a:off x="3477290" y="1107859"/>
            <a:ext cx="3447012" cy="788145"/>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AutoShape 132"/>
          <p:cNvCxnSpPr>
            <a:cxnSpLocks noChangeShapeType="1"/>
            <a:stCxn id="49" idx="0"/>
            <a:endCxn id="47" idx="2"/>
          </p:cNvCxnSpPr>
          <p:nvPr/>
        </p:nvCxnSpPr>
        <p:spPr bwMode="auto">
          <a:xfrm flipV="1">
            <a:off x="6924302" y="1107859"/>
            <a:ext cx="590598" cy="788145"/>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a:stCxn id="151" idx="1"/>
            <a:endCxn id="38" idx="2"/>
          </p:cNvCxnSpPr>
          <p:nvPr/>
        </p:nvCxnSpPr>
        <p:spPr>
          <a:xfrm flipV="1">
            <a:off x="789650" y="1936216"/>
            <a:ext cx="29461" cy="1204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51" idx="6"/>
            <a:endCxn id="43" idx="1"/>
          </p:cNvCxnSpPr>
          <p:nvPr/>
        </p:nvCxnSpPr>
        <p:spPr>
          <a:xfrm>
            <a:off x="3294180" y="3615050"/>
            <a:ext cx="1116161" cy="6708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3883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0" y="4508579"/>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2910222" y="2611439"/>
            <a:ext cx="3095005" cy="1947565"/>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b="1" dirty="0">
                <a:latin typeface="Arial Narrow" panose="020B0606020202030204" pitchFamily="34" charset="0"/>
              </a:rPr>
              <a:t>2: Contracting for service delivery</a:t>
            </a:r>
          </a:p>
        </p:txBody>
      </p:sp>
      <p:cxnSp>
        <p:nvCxnSpPr>
          <p:cNvPr id="3" name="Elbow Connector 2"/>
          <p:cNvCxnSpPr>
            <a:stCxn id="150" idx="0"/>
            <a:endCxn id="151" idx="2"/>
          </p:cNvCxnSpPr>
          <p:nvPr/>
        </p:nvCxnSpPr>
        <p:spPr>
          <a:xfrm flipV="1">
            <a:off x="1692188" y="3585222"/>
            <a:ext cx="1218034" cy="9233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86" idx="1"/>
            <a:endCxn id="126" idx="0"/>
          </p:cNvCxnSpPr>
          <p:nvPr/>
        </p:nvCxnSpPr>
        <p:spPr>
          <a:xfrm flipH="1">
            <a:off x="1879331" y="1681992"/>
            <a:ext cx="1429885" cy="58680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26" idx="0"/>
            <a:endCxn id="187" idx="2"/>
          </p:cNvCxnSpPr>
          <p:nvPr/>
        </p:nvCxnSpPr>
        <p:spPr>
          <a:xfrm flipV="1">
            <a:off x="1879331" y="800081"/>
            <a:ext cx="996650" cy="14687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AutoShape 129"/>
          <p:cNvCxnSpPr>
            <a:cxnSpLocks noChangeShapeType="1"/>
            <a:stCxn id="122" idx="1"/>
            <a:endCxn id="151" idx="6"/>
          </p:cNvCxnSpPr>
          <p:nvPr/>
        </p:nvCxnSpPr>
        <p:spPr bwMode="auto">
          <a:xfrm flipH="1">
            <a:off x="6005227" y="2919216"/>
            <a:ext cx="621442" cy="666006"/>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AutoShape 130"/>
          <p:cNvCxnSpPr>
            <a:cxnSpLocks noChangeShapeType="1"/>
            <a:stCxn id="122" idx="0"/>
            <a:endCxn id="125" idx="2"/>
          </p:cNvCxnSpPr>
          <p:nvPr/>
        </p:nvCxnSpPr>
        <p:spPr bwMode="auto">
          <a:xfrm flipV="1">
            <a:off x="7219601" y="1238663"/>
            <a:ext cx="118282" cy="1372776"/>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AutoShape 131"/>
          <p:cNvCxnSpPr>
            <a:cxnSpLocks noChangeShapeType="1"/>
            <a:stCxn id="123" idx="2"/>
            <a:endCxn id="122" idx="0"/>
          </p:cNvCxnSpPr>
          <p:nvPr/>
        </p:nvCxnSpPr>
        <p:spPr bwMode="auto">
          <a:xfrm>
            <a:off x="5602114" y="999926"/>
            <a:ext cx="1617487" cy="1611513"/>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AutoShape 132"/>
          <p:cNvCxnSpPr>
            <a:cxnSpLocks noChangeShapeType="1"/>
            <a:stCxn id="122" idx="0"/>
            <a:endCxn id="124" idx="2"/>
          </p:cNvCxnSpPr>
          <p:nvPr/>
        </p:nvCxnSpPr>
        <p:spPr bwMode="auto">
          <a:xfrm flipV="1">
            <a:off x="7219601" y="2203780"/>
            <a:ext cx="843925" cy="407659"/>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a:stCxn id="151" idx="1"/>
            <a:endCxn id="126" idx="3"/>
          </p:cNvCxnSpPr>
          <p:nvPr/>
        </p:nvCxnSpPr>
        <p:spPr>
          <a:xfrm flipH="1" flipV="1">
            <a:off x="2910222" y="2576571"/>
            <a:ext cx="453253" cy="32008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126" idx="0"/>
            <a:endCxn id="127" idx="2"/>
          </p:cNvCxnSpPr>
          <p:nvPr/>
        </p:nvCxnSpPr>
        <p:spPr>
          <a:xfrm flipH="1" flipV="1">
            <a:off x="1130887" y="1608078"/>
            <a:ext cx="748444" cy="6607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2" name="TextBox 37"/>
          <p:cNvSpPr txBox="1">
            <a:spLocks noChangeArrowheads="1"/>
          </p:cNvSpPr>
          <p:nvPr/>
        </p:nvSpPr>
        <p:spPr bwMode="auto">
          <a:xfrm>
            <a:off x="6626669" y="2611439"/>
            <a:ext cx="1185863"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dirty="0">
                <a:latin typeface="Arial Narrow" panose="020B0606020202030204" pitchFamily="34" charset="0"/>
              </a:rPr>
              <a:t>Contract </a:t>
            </a:r>
            <a:r>
              <a:rPr lang="en-GB" altLang="en-US" b="0" dirty="0" smtClean="0">
                <a:latin typeface="Arial Narrow" panose="020B0606020202030204" pitchFamily="34" charset="0"/>
              </a:rPr>
              <a:t>methods</a:t>
            </a:r>
            <a:endParaRPr lang="en-GB" altLang="en-US" b="0" dirty="0">
              <a:latin typeface="Arial Narrow" panose="020B0606020202030204" pitchFamily="34" charset="0"/>
            </a:endParaRPr>
          </a:p>
        </p:txBody>
      </p:sp>
      <p:sp>
        <p:nvSpPr>
          <p:cNvPr id="123" name="TextBox 40"/>
          <p:cNvSpPr txBox="1">
            <a:spLocks noChangeArrowheads="1"/>
          </p:cNvSpPr>
          <p:nvPr/>
        </p:nvSpPr>
        <p:spPr bwMode="auto">
          <a:xfrm>
            <a:off x="4841924" y="384373"/>
            <a:ext cx="1520379"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Existing Contracts</a:t>
            </a:r>
          </a:p>
        </p:txBody>
      </p:sp>
      <p:sp>
        <p:nvSpPr>
          <p:cNvPr id="124" name="TextBox 44"/>
          <p:cNvSpPr txBox="1">
            <a:spLocks noChangeArrowheads="1"/>
          </p:cNvSpPr>
          <p:nvPr/>
        </p:nvSpPr>
        <p:spPr bwMode="auto">
          <a:xfrm>
            <a:off x="7588876" y="1588227"/>
            <a:ext cx="949299"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WiP</a:t>
            </a:r>
          </a:p>
          <a:p>
            <a:pPr algn="ctr"/>
            <a:r>
              <a:rPr lang="en-GB" altLang="en-US" b="0">
                <a:latin typeface="Arial Narrow" panose="020B0606020202030204" pitchFamily="34" charset="0"/>
              </a:rPr>
              <a:t>Contracts</a:t>
            </a:r>
          </a:p>
        </p:txBody>
      </p:sp>
      <p:sp>
        <p:nvSpPr>
          <p:cNvPr id="125" name="TextBox 49"/>
          <p:cNvSpPr txBox="1">
            <a:spLocks noChangeArrowheads="1"/>
          </p:cNvSpPr>
          <p:nvPr/>
        </p:nvSpPr>
        <p:spPr bwMode="auto">
          <a:xfrm>
            <a:off x="6863233" y="361500"/>
            <a:ext cx="949299" cy="8771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Potential </a:t>
            </a:r>
          </a:p>
          <a:p>
            <a:pPr algn="ctr"/>
            <a:r>
              <a:rPr lang="en-GB" altLang="en-US" b="0">
                <a:latin typeface="Arial Narrow" panose="020B0606020202030204" pitchFamily="34" charset="0"/>
              </a:rPr>
              <a:t>Future</a:t>
            </a:r>
          </a:p>
          <a:p>
            <a:pPr algn="ctr"/>
            <a:r>
              <a:rPr lang="en-GB" altLang="en-US" b="0">
                <a:latin typeface="Arial Narrow" panose="020B0606020202030204" pitchFamily="34" charset="0"/>
              </a:rPr>
              <a:t>Contracts</a:t>
            </a:r>
          </a:p>
        </p:txBody>
      </p:sp>
      <p:sp>
        <p:nvSpPr>
          <p:cNvPr id="126" name="TextBox 53"/>
          <p:cNvSpPr txBox="1">
            <a:spLocks noChangeArrowheads="1"/>
          </p:cNvSpPr>
          <p:nvPr/>
        </p:nvSpPr>
        <p:spPr bwMode="auto">
          <a:xfrm>
            <a:off x="848439" y="2268794"/>
            <a:ext cx="2061783"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Potential Commercial</a:t>
            </a:r>
          </a:p>
          <a:p>
            <a:pPr algn="ctr"/>
            <a:r>
              <a:rPr lang="en-GB" altLang="en-US" b="0">
                <a:latin typeface="Arial Narrow" panose="020B0606020202030204" pitchFamily="34" charset="0"/>
              </a:rPr>
              <a:t> /Contractual Structures</a:t>
            </a:r>
          </a:p>
        </p:txBody>
      </p:sp>
      <p:sp>
        <p:nvSpPr>
          <p:cNvPr id="127" name="TextBox 62"/>
          <p:cNvSpPr txBox="1">
            <a:spLocks noChangeArrowheads="1"/>
          </p:cNvSpPr>
          <p:nvPr/>
        </p:nvSpPr>
        <p:spPr bwMode="auto">
          <a:xfrm>
            <a:off x="319401" y="1254135"/>
            <a:ext cx="1622971"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dirty="0" smtClean="0">
                <a:latin typeface="Arial Narrow" panose="020B0606020202030204" pitchFamily="34" charset="0"/>
              </a:rPr>
              <a:t>Traditional</a:t>
            </a:r>
            <a:endParaRPr lang="en-GB" altLang="en-US" b="0" dirty="0">
              <a:latin typeface="Arial Narrow" panose="020B0606020202030204" pitchFamily="34" charset="0"/>
            </a:endParaRPr>
          </a:p>
        </p:txBody>
      </p:sp>
      <p:sp>
        <p:nvSpPr>
          <p:cNvPr id="186" name="TextBox 151"/>
          <p:cNvSpPr txBox="1">
            <a:spLocks noChangeArrowheads="1"/>
          </p:cNvSpPr>
          <p:nvPr/>
        </p:nvSpPr>
        <p:spPr bwMode="auto">
          <a:xfrm>
            <a:off x="3309216" y="1374215"/>
            <a:ext cx="631904"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CfA</a:t>
            </a:r>
          </a:p>
          <a:p>
            <a:pPr algn="ctr"/>
            <a:r>
              <a:rPr lang="en-GB" altLang="en-US" b="0">
                <a:latin typeface="Arial Narrow" panose="020B0606020202030204" pitchFamily="34" charset="0"/>
              </a:rPr>
              <a:t>forms</a:t>
            </a:r>
          </a:p>
        </p:txBody>
      </p:sp>
      <p:sp>
        <p:nvSpPr>
          <p:cNvPr id="187" name="TextBox 152"/>
          <p:cNvSpPr txBox="1">
            <a:spLocks noChangeArrowheads="1"/>
          </p:cNvSpPr>
          <p:nvPr/>
        </p:nvSpPr>
        <p:spPr bwMode="auto">
          <a:xfrm>
            <a:off x="1810841" y="184528"/>
            <a:ext cx="2130279"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Innovative</a:t>
            </a:r>
          </a:p>
          <a:p>
            <a:pPr algn="ctr"/>
            <a:r>
              <a:rPr lang="en-GB" altLang="en-US" b="0">
                <a:latin typeface="Arial Narrow" panose="020B0606020202030204" pitchFamily="34" charset="0"/>
              </a:rPr>
              <a:t>Service Delivery</a:t>
            </a:r>
          </a:p>
        </p:txBody>
      </p:sp>
    </p:spTree>
    <p:extLst>
      <p:ext uri="{BB962C8B-B14F-4D97-AF65-F5344CB8AC3E}">
        <p14:creationId xmlns:p14="http://schemas.microsoft.com/office/powerpoint/2010/main" val="1688279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0" y="4508579"/>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2991808" y="1799927"/>
            <a:ext cx="5519138" cy="3159383"/>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3: Performance measurement &amp; predictive performance</a:t>
            </a:r>
          </a:p>
          <a:p>
            <a:r>
              <a:rPr lang="en-GB" altLang="en-US" sz="2800" dirty="0"/>
              <a:t>management of outcomes</a:t>
            </a:r>
            <a:endParaRPr lang="en-GB" altLang="en-US" sz="2800" b="1" dirty="0">
              <a:latin typeface="Arial Narrow" panose="020B0606020202030204" pitchFamily="34" charset="0"/>
            </a:endParaRPr>
          </a:p>
        </p:txBody>
      </p:sp>
      <p:cxnSp>
        <p:nvCxnSpPr>
          <p:cNvPr id="3" name="Elbow Connector 2"/>
          <p:cNvCxnSpPr>
            <a:stCxn id="150" idx="3"/>
            <a:endCxn id="151" idx="4"/>
          </p:cNvCxnSpPr>
          <p:nvPr/>
        </p:nvCxnSpPr>
        <p:spPr>
          <a:xfrm flipV="1">
            <a:off x="3384376" y="4959310"/>
            <a:ext cx="2367001" cy="1032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2" name="AutoShape 130"/>
          <p:cNvCxnSpPr>
            <a:cxnSpLocks noChangeShapeType="1"/>
            <a:stCxn id="151" idx="0"/>
            <a:endCxn id="65" idx="2"/>
          </p:cNvCxnSpPr>
          <p:nvPr/>
        </p:nvCxnSpPr>
        <p:spPr bwMode="auto">
          <a:xfrm flipH="1" flipV="1">
            <a:off x="5488080" y="982905"/>
            <a:ext cx="263297" cy="817022"/>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AutoShape 131"/>
          <p:cNvCxnSpPr>
            <a:cxnSpLocks noChangeShapeType="1"/>
            <a:stCxn id="151" idx="1"/>
          </p:cNvCxnSpPr>
          <p:nvPr/>
        </p:nvCxnSpPr>
        <p:spPr bwMode="auto">
          <a:xfrm flipH="1" flipV="1">
            <a:off x="3477290" y="1107860"/>
            <a:ext cx="322777" cy="1154748"/>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AutoShape 132"/>
          <p:cNvCxnSpPr>
            <a:cxnSpLocks noChangeShapeType="1"/>
            <a:stCxn id="151" idx="7"/>
            <a:endCxn id="67" idx="2"/>
          </p:cNvCxnSpPr>
          <p:nvPr/>
        </p:nvCxnSpPr>
        <p:spPr bwMode="auto">
          <a:xfrm flipH="1" flipV="1">
            <a:off x="7593868" y="1121321"/>
            <a:ext cx="108819" cy="1141287"/>
          </a:xfrm>
          <a:prstGeom prst="straightConnector1">
            <a:avLst/>
          </a:prstGeom>
          <a:noFill/>
          <a:ln w="9525">
            <a:solidFill>
              <a:schemeClr val="accent1"/>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Arrow Connector 55"/>
          <p:cNvCxnSpPr>
            <a:stCxn id="151" idx="2"/>
            <a:endCxn id="62" idx="3"/>
          </p:cNvCxnSpPr>
          <p:nvPr/>
        </p:nvCxnSpPr>
        <p:spPr>
          <a:xfrm flipH="1" flipV="1">
            <a:off x="1471604" y="2407189"/>
            <a:ext cx="1520204" cy="9724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TextBox 203"/>
          <p:cNvSpPr txBox="1">
            <a:spLocks noChangeArrowheads="1"/>
          </p:cNvSpPr>
          <p:nvPr/>
        </p:nvSpPr>
        <p:spPr bwMode="auto">
          <a:xfrm>
            <a:off x="215593" y="2099412"/>
            <a:ext cx="1256011"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0">
                <a:latin typeface="Arial Narrow" panose="020B0606020202030204" pitchFamily="34" charset="0"/>
              </a:rPr>
              <a:t>How to measure</a:t>
            </a:r>
          </a:p>
        </p:txBody>
      </p:sp>
      <p:sp>
        <p:nvSpPr>
          <p:cNvPr id="64" name="TextBox 204"/>
          <p:cNvSpPr txBox="1">
            <a:spLocks noChangeArrowheads="1"/>
          </p:cNvSpPr>
          <p:nvPr/>
        </p:nvSpPr>
        <p:spPr bwMode="auto">
          <a:xfrm>
            <a:off x="1368053" y="979221"/>
            <a:ext cx="792162"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0">
                <a:latin typeface="Arial Narrow" panose="020B0606020202030204" pitchFamily="34" charset="0"/>
              </a:rPr>
              <a:t>How to predict</a:t>
            </a:r>
          </a:p>
        </p:txBody>
      </p:sp>
      <p:sp>
        <p:nvSpPr>
          <p:cNvPr id="65" name="TextBox 205"/>
          <p:cNvSpPr txBox="1">
            <a:spLocks noChangeArrowheads="1"/>
          </p:cNvSpPr>
          <p:nvPr/>
        </p:nvSpPr>
        <p:spPr bwMode="auto">
          <a:xfrm>
            <a:off x="4567876" y="628962"/>
            <a:ext cx="1840407"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dirty="0">
                <a:latin typeface="Arial Narrow" panose="020B0606020202030204" pitchFamily="34" charset="0"/>
              </a:rPr>
              <a:t>How to </a:t>
            </a:r>
            <a:r>
              <a:rPr lang="en-GB" altLang="en-US" b="0" dirty="0" smtClean="0">
                <a:latin typeface="Arial Narrow" panose="020B0606020202030204" pitchFamily="34" charset="0"/>
              </a:rPr>
              <a:t>manage risk</a:t>
            </a:r>
            <a:endParaRPr lang="en-GB" altLang="en-US" b="0" dirty="0">
              <a:latin typeface="Arial Narrow" panose="020B0606020202030204" pitchFamily="34" charset="0"/>
            </a:endParaRPr>
          </a:p>
        </p:txBody>
      </p:sp>
      <p:sp>
        <p:nvSpPr>
          <p:cNvPr id="66" name="TextBox 23"/>
          <p:cNvSpPr txBox="1">
            <a:spLocks noChangeArrowheads="1"/>
          </p:cNvSpPr>
          <p:nvPr/>
        </p:nvSpPr>
        <p:spPr bwMode="auto">
          <a:xfrm>
            <a:off x="2646032" y="498156"/>
            <a:ext cx="1476687"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How to assure</a:t>
            </a:r>
          </a:p>
          <a:p>
            <a:pPr algn="ctr"/>
            <a:r>
              <a:rPr lang="en-GB" altLang="en-US" b="0">
                <a:latin typeface="Arial Narrow" panose="020B0606020202030204" pitchFamily="34" charset="0"/>
              </a:rPr>
              <a:t>Service Delivery</a:t>
            </a:r>
          </a:p>
        </p:txBody>
      </p:sp>
      <p:sp>
        <p:nvSpPr>
          <p:cNvPr id="67" name="TextBox 178"/>
          <p:cNvSpPr txBox="1">
            <a:spLocks noChangeArrowheads="1"/>
          </p:cNvSpPr>
          <p:nvPr/>
        </p:nvSpPr>
        <p:spPr bwMode="auto">
          <a:xfrm>
            <a:off x="6676790" y="505768"/>
            <a:ext cx="1834156"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How to align</a:t>
            </a:r>
          </a:p>
          <a:p>
            <a:pPr algn="ctr"/>
            <a:r>
              <a:rPr lang="en-GB" altLang="en-US" b="0">
                <a:latin typeface="Arial Narrow" panose="020B0606020202030204" pitchFamily="34" charset="0"/>
              </a:rPr>
              <a:t>Enterprise Measures</a:t>
            </a:r>
          </a:p>
        </p:txBody>
      </p:sp>
      <p:cxnSp>
        <p:nvCxnSpPr>
          <p:cNvPr id="69" name="Straight Arrow Connector 68"/>
          <p:cNvCxnSpPr>
            <a:stCxn id="151" idx="1"/>
            <a:endCxn id="64" idx="3"/>
          </p:cNvCxnSpPr>
          <p:nvPr/>
        </p:nvCxnSpPr>
        <p:spPr>
          <a:xfrm flipH="1" flipV="1">
            <a:off x="2160215" y="1286998"/>
            <a:ext cx="1639852" cy="9756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52415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215925" y="2966821"/>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4320381" y="1019256"/>
            <a:ext cx="3798335" cy="1947565"/>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4: Customer/client</a:t>
            </a:r>
          </a:p>
          <a:p>
            <a:r>
              <a:rPr lang="en-GB" altLang="en-US" sz="2800" dirty="0"/>
              <a:t>Relationship</a:t>
            </a:r>
            <a:endParaRPr lang="en-GB" altLang="en-US" sz="2800" b="1" dirty="0">
              <a:latin typeface="Arial Narrow" panose="020B0606020202030204" pitchFamily="34" charset="0"/>
            </a:endParaRPr>
          </a:p>
        </p:txBody>
      </p:sp>
      <p:cxnSp>
        <p:nvCxnSpPr>
          <p:cNvPr id="3" name="Elbow Connector 2"/>
          <p:cNvCxnSpPr>
            <a:stCxn id="150" idx="3"/>
            <a:endCxn id="151" idx="2"/>
          </p:cNvCxnSpPr>
          <p:nvPr/>
        </p:nvCxnSpPr>
        <p:spPr>
          <a:xfrm flipV="1">
            <a:off x="3600301" y="1993039"/>
            <a:ext cx="720080" cy="15277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445647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195447" y="1604370"/>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4176365" y="944954"/>
            <a:ext cx="3798335" cy="2553474"/>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5: Drivers &amp; conditions for the Total Support Force</a:t>
            </a:r>
          </a:p>
        </p:txBody>
      </p:sp>
      <p:cxnSp>
        <p:nvCxnSpPr>
          <p:cNvPr id="3" name="Elbow Connector 2"/>
          <p:cNvCxnSpPr>
            <a:stCxn id="150" idx="3"/>
            <a:endCxn id="151" idx="2"/>
          </p:cNvCxnSpPr>
          <p:nvPr/>
        </p:nvCxnSpPr>
        <p:spPr>
          <a:xfrm>
            <a:off x="3579823" y="2158368"/>
            <a:ext cx="596542" cy="633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49"/>
          <p:cNvSpPr txBox="1">
            <a:spLocks noChangeArrowheads="1"/>
          </p:cNvSpPr>
          <p:nvPr/>
        </p:nvSpPr>
        <p:spPr bwMode="auto">
          <a:xfrm>
            <a:off x="2447475" y="3705746"/>
            <a:ext cx="1182688"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Who should undertake?</a:t>
            </a:r>
          </a:p>
        </p:txBody>
      </p:sp>
      <p:sp>
        <p:nvSpPr>
          <p:cNvPr id="12" name="TextBox 150"/>
          <p:cNvSpPr txBox="1">
            <a:spLocks noChangeArrowheads="1"/>
          </p:cNvSpPr>
          <p:nvPr/>
        </p:nvSpPr>
        <p:spPr bwMode="auto">
          <a:xfrm>
            <a:off x="4351742" y="4513615"/>
            <a:ext cx="1169988"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Under what Op risk?</a:t>
            </a:r>
          </a:p>
        </p:txBody>
      </p:sp>
      <p:sp>
        <p:nvSpPr>
          <p:cNvPr id="13" name="TextBox 155"/>
          <p:cNvSpPr txBox="1">
            <a:spLocks noChangeArrowheads="1"/>
          </p:cNvSpPr>
          <p:nvPr/>
        </p:nvSpPr>
        <p:spPr bwMode="auto">
          <a:xfrm>
            <a:off x="6696645" y="4485647"/>
            <a:ext cx="1169988"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Who should train for?</a:t>
            </a:r>
          </a:p>
        </p:txBody>
      </p:sp>
      <p:cxnSp>
        <p:nvCxnSpPr>
          <p:cNvPr id="14" name="Elbow Connector 2"/>
          <p:cNvCxnSpPr>
            <a:stCxn id="151" idx="3"/>
            <a:endCxn id="11" idx="0"/>
          </p:cNvCxnSpPr>
          <p:nvPr/>
        </p:nvCxnSpPr>
        <p:spPr>
          <a:xfrm flipH="1">
            <a:off x="3038819" y="3124480"/>
            <a:ext cx="1693799" cy="5812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Elbow Connector 2"/>
          <p:cNvCxnSpPr>
            <a:stCxn id="151" idx="4"/>
            <a:endCxn id="12" idx="0"/>
          </p:cNvCxnSpPr>
          <p:nvPr/>
        </p:nvCxnSpPr>
        <p:spPr>
          <a:xfrm flipH="1">
            <a:off x="4936736" y="3498428"/>
            <a:ext cx="1138797" cy="10151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Elbow Connector 2"/>
          <p:cNvCxnSpPr>
            <a:stCxn id="151" idx="5"/>
            <a:endCxn id="13" idx="0"/>
          </p:cNvCxnSpPr>
          <p:nvPr/>
        </p:nvCxnSpPr>
        <p:spPr>
          <a:xfrm flipH="1">
            <a:off x="7281639" y="3124480"/>
            <a:ext cx="136808" cy="136116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06446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0" y="0"/>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3607870" y="1107996"/>
            <a:ext cx="3798335" cy="1341656"/>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6: Skills consequences</a:t>
            </a:r>
          </a:p>
        </p:txBody>
      </p:sp>
      <p:cxnSp>
        <p:nvCxnSpPr>
          <p:cNvPr id="3" name="Elbow Connector 2"/>
          <p:cNvCxnSpPr>
            <a:stCxn id="150" idx="3"/>
            <a:endCxn id="151" idx="1"/>
          </p:cNvCxnSpPr>
          <p:nvPr/>
        </p:nvCxnSpPr>
        <p:spPr>
          <a:xfrm>
            <a:off x="3384376" y="553998"/>
            <a:ext cx="779747" cy="7504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2"/>
          <p:cNvCxnSpPr>
            <a:stCxn id="32" idx="2"/>
            <a:endCxn id="35" idx="0"/>
          </p:cNvCxnSpPr>
          <p:nvPr/>
        </p:nvCxnSpPr>
        <p:spPr>
          <a:xfrm flipH="1">
            <a:off x="1875400" y="3818302"/>
            <a:ext cx="2300965" cy="6861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2"/>
          <p:cNvCxnSpPr>
            <a:stCxn id="151" idx="4"/>
            <a:endCxn id="32" idx="0"/>
          </p:cNvCxnSpPr>
          <p:nvPr/>
        </p:nvCxnSpPr>
        <p:spPr>
          <a:xfrm flipH="1">
            <a:off x="4176365" y="2449652"/>
            <a:ext cx="1330673" cy="4914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2"/>
          <p:cNvCxnSpPr>
            <a:stCxn id="32" idx="2"/>
            <a:endCxn id="33" idx="0"/>
          </p:cNvCxnSpPr>
          <p:nvPr/>
        </p:nvCxnSpPr>
        <p:spPr>
          <a:xfrm>
            <a:off x="4176365" y="3818302"/>
            <a:ext cx="2035594" cy="71769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2376165" y="2941139"/>
            <a:ext cx="3600400" cy="877163"/>
          </a:xfrm>
          <a:prstGeom prst="rect">
            <a:avLst/>
          </a:prstGeom>
          <a:noFill/>
          <a:ln>
            <a:solidFill>
              <a:schemeClr val="accent1"/>
            </a:solidFill>
          </a:ln>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Skills Required of</a:t>
            </a:r>
          </a:p>
          <a:p>
            <a:pPr algn="ctr">
              <a:buFont typeface="Arial" charset="0"/>
              <a:buNone/>
            </a:pPr>
            <a:r>
              <a:rPr lang="en-GB" altLang="en-US" b="0">
                <a:latin typeface="Arial Narrow" panose="020B0606020202030204" pitchFamily="34" charset="0"/>
              </a:rPr>
              <a:t>Contractors; Service personnel; Commercial officers</a:t>
            </a:r>
          </a:p>
        </p:txBody>
      </p:sp>
      <p:sp>
        <p:nvSpPr>
          <p:cNvPr id="33" name="TextBox 134"/>
          <p:cNvSpPr txBox="1">
            <a:spLocks noChangeArrowheads="1"/>
          </p:cNvSpPr>
          <p:nvPr/>
        </p:nvSpPr>
        <p:spPr bwMode="auto">
          <a:xfrm>
            <a:off x="4752429" y="4535993"/>
            <a:ext cx="2919060"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Division of Skills between In-house and contract staff</a:t>
            </a:r>
          </a:p>
        </p:txBody>
      </p:sp>
      <p:sp>
        <p:nvSpPr>
          <p:cNvPr id="35" name="TextBox 47"/>
          <p:cNvSpPr txBox="1">
            <a:spLocks noChangeArrowheads="1"/>
          </p:cNvSpPr>
          <p:nvPr/>
        </p:nvSpPr>
        <p:spPr bwMode="auto">
          <a:xfrm>
            <a:off x="503957" y="4504442"/>
            <a:ext cx="2742886"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Legal changes in form/use of Reserves</a:t>
            </a:r>
          </a:p>
        </p:txBody>
      </p:sp>
    </p:spTree>
    <p:extLst>
      <p:ext uri="{BB962C8B-B14F-4D97-AF65-F5344CB8AC3E}">
        <p14:creationId xmlns:p14="http://schemas.microsoft.com/office/powerpoint/2010/main" val="28903819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4752429" y="7138"/>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71909" y="1141466"/>
            <a:ext cx="6120680" cy="1947565"/>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7: Business intelligence &amp;</a:t>
            </a:r>
          </a:p>
          <a:p>
            <a:r>
              <a:rPr lang="en-GB" altLang="en-US" sz="2800" dirty="0"/>
              <a:t>management information</a:t>
            </a:r>
          </a:p>
          <a:p>
            <a:r>
              <a:rPr lang="en-GB" altLang="en-US" sz="2800" dirty="0"/>
              <a:t>requirements</a:t>
            </a:r>
          </a:p>
        </p:txBody>
      </p:sp>
      <p:cxnSp>
        <p:nvCxnSpPr>
          <p:cNvPr id="3" name="Elbow Connector 2"/>
          <p:cNvCxnSpPr>
            <a:stCxn id="150" idx="2"/>
            <a:endCxn id="151" idx="7"/>
          </p:cNvCxnSpPr>
          <p:nvPr/>
        </p:nvCxnSpPr>
        <p:spPr>
          <a:xfrm flipH="1">
            <a:off x="5296236" y="1115134"/>
            <a:ext cx="1148381" cy="3115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2"/>
          <p:cNvCxnSpPr>
            <a:stCxn id="37" idx="0"/>
            <a:endCxn id="151" idx="3"/>
          </p:cNvCxnSpPr>
          <p:nvPr/>
        </p:nvCxnSpPr>
        <p:spPr>
          <a:xfrm flipV="1">
            <a:off x="799522" y="2803817"/>
            <a:ext cx="168740" cy="80273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2"/>
          <p:cNvCxnSpPr>
            <a:stCxn id="34" idx="2"/>
            <a:endCxn id="36" idx="1"/>
          </p:cNvCxnSpPr>
          <p:nvPr/>
        </p:nvCxnSpPr>
        <p:spPr>
          <a:xfrm>
            <a:off x="2907066" y="4352913"/>
            <a:ext cx="772867" cy="746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2"/>
          <p:cNvCxnSpPr>
            <a:stCxn id="151" idx="5"/>
            <a:endCxn id="31" idx="0"/>
          </p:cNvCxnSpPr>
          <p:nvPr/>
        </p:nvCxnSpPr>
        <p:spPr>
          <a:xfrm>
            <a:off x="5296236" y="2803817"/>
            <a:ext cx="210802" cy="8069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
          <p:cNvCxnSpPr>
            <a:stCxn id="34" idx="0"/>
            <a:endCxn id="151" idx="4"/>
          </p:cNvCxnSpPr>
          <p:nvPr/>
        </p:nvCxnSpPr>
        <p:spPr>
          <a:xfrm flipV="1">
            <a:off x="2907066" y="3089031"/>
            <a:ext cx="225183" cy="64832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TextBox 55"/>
          <p:cNvSpPr txBox="1">
            <a:spLocks noChangeArrowheads="1"/>
          </p:cNvSpPr>
          <p:nvPr/>
        </p:nvSpPr>
        <p:spPr bwMode="auto">
          <a:xfrm>
            <a:off x="4759076" y="3610736"/>
            <a:ext cx="1495923"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Information Cost</a:t>
            </a:r>
          </a:p>
        </p:txBody>
      </p:sp>
      <p:sp>
        <p:nvSpPr>
          <p:cNvPr id="34" name="TextBox 56"/>
          <p:cNvSpPr txBox="1">
            <a:spLocks noChangeArrowheads="1"/>
          </p:cNvSpPr>
          <p:nvPr/>
        </p:nvSpPr>
        <p:spPr bwMode="auto">
          <a:xfrm>
            <a:off x="2367494" y="3737360"/>
            <a:ext cx="1079143"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Information</a:t>
            </a:r>
          </a:p>
          <a:p>
            <a:pPr algn="ctr"/>
            <a:r>
              <a:rPr lang="en-GB" altLang="en-US" b="0">
                <a:latin typeface="Arial Narrow" panose="020B0606020202030204" pitchFamily="34" charset="0"/>
              </a:rPr>
              <a:t>Availability</a:t>
            </a:r>
          </a:p>
        </p:txBody>
      </p:sp>
      <p:sp>
        <p:nvSpPr>
          <p:cNvPr id="36" name="TextBox 57"/>
          <p:cNvSpPr txBox="1">
            <a:spLocks noChangeArrowheads="1"/>
          </p:cNvSpPr>
          <p:nvPr/>
        </p:nvSpPr>
        <p:spPr bwMode="auto">
          <a:xfrm>
            <a:off x="3679933" y="4791496"/>
            <a:ext cx="1079143"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dirty="0">
                <a:latin typeface="Arial Narrow" panose="020B0606020202030204" pitchFamily="34" charset="0"/>
              </a:rPr>
              <a:t>Information</a:t>
            </a:r>
          </a:p>
          <a:p>
            <a:pPr algn="ctr"/>
            <a:r>
              <a:rPr lang="en-GB" altLang="en-US" b="0" dirty="0">
                <a:latin typeface="Arial Narrow" panose="020B0606020202030204" pitchFamily="34" charset="0"/>
              </a:rPr>
              <a:t>Quality</a:t>
            </a:r>
          </a:p>
        </p:txBody>
      </p:sp>
      <p:sp>
        <p:nvSpPr>
          <p:cNvPr id="37" name="TextBox 184"/>
          <p:cNvSpPr txBox="1">
            <a:spLocks noChangeArrowheads="1"/>
          </p:cNvSpPr>
          <p:nvPr/>
        </p:nvSpPr>
        <p:spPr bwMode="auto">
          <a:xfrm>
            <a:off x="259950" y="3606556"/>
            <a:ext cx="1079143" cy="8771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Enterprise</a:t>
            </a:r>
          </a:p>
          <a:p>
            <a:pPr algn="ctr"/>
            <a:r>
              <a:rPr lang="en-GB" altLang="en-US" b="0">
                <a:latin typeface="Arial Narrow" panose="020B0606020202030204" pitchFamily="34" charset="0"/>
              </a:rPr>
              <a:t>Information</a:t>
            </a:r>
          </a:p>
          <a:p>
            <a:pPr algn="ctr"/>
            <a:r>
              <a:rPr lang="en-GB" altLang="en-US" b="0">
                <a:latin typeface="Arial Narrow" panose="020B0606020202030204" pitchFamily="34" charset="0"/>
              </a:rPr>
              <a:t> Alignment</a:t>
            </a:r>
          </a:p>
        </p:txBody>
      </p:sp>
    </p:spTree>
    <p:extLst>
      <p:ext uri="{BB962C8B-B14F-4D97-AF65-F5344CB8AC3E}">
        <p14:creationId xmlns:p14="http://schemas.microsoft.com/office/powerpoint/2010/main" val="14173463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5273872" y="0"/>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799521" y="631057"/>
            <a:ext cx="3776996" cy="1341656"/>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8: Effective risk management</a:t>
            </a:r>
          </a:p>
        </p:txBody>
      </p:sp>
      <p:cxnSp>
        <p:nvCxnSpPr>
          <p:cNvPr id="3" name="Elbow Connector 2"/>
          <p:cNvCxnSpPr>
            <a:stCxn id="150" idx="1"/>
            <a:endCxn id="151" idx="7"/>
          </p:cNvCxnSpPr>
          <p:nvPr/>
        </p:nvCxnSpPr>
        <p:spPr>
          <a:xfrm flipH="1">
            <a:off x="4023389" y="553998"/>
            <a:ext cx="1250483" cy="2735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Elbow Connector 2"/>
          <p:cNvCxnSpPr>
            <a:stCxn id="42" idx="0"/>
            <a:endCxn id="151" idx="3"/>
          </p:cNvCxnSpPr>
          <p:nvPr/>
        </p:nvCxnSpPr>
        <p:spPr>
          <a:xfrm flipV="1">
            <a:off x="965954" y="1776232"/>
            <a:ext cx="386695" cy="59975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2"/>
          <p:cNvCxnSpPr>
            <a:stCxn id="151" idx="5"/>
            <a:endCxn id="40" idx="1"/>
          </p:cNvCxnSpPr>
          <p:nvPr/>
        </p:nvCxnSpPr>
        <p:spPr>
          <a:xfrm>
            <a:off x="4023389" y="1776232"/>
            <a:ext cx="945063" cy="4177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Elbow Connector 2"/>
          <p:cNvCxnSpPr>
            <a:stCxn id="41" idx="3"/>
            <a:endCxn id="33" idx="1"/>
          </p:cNvCxnSpPr>
          <p:nvPr/>
        </p:nvCxnSpPr>
        <p:spPr>
          <a:xfrm>
            <a:off x="4048385" y="3365007"/>
            <a:ext cx="1230516" cy="1194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Elbow Connector 2"/>
          <p:cNvCxnSpPr>
            <a:stCxn id="41" idx="0"/>
            <a:endCxn id="151" idx="4"/>
          </p:cNvCxnSpPr>
          <p:nvPr/>
        </p:nvCxnSpPr>
        <p:spPr>
          <a:xfrm flipH="1" flipV="1">
            <a:off x="2688019" y="1972713"/>
            <a:ext cx="680183" cy="10845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TextBox 104"/>
          <p:cNvSpPr txBox="1">
            <a:spLocks noChangeArrowheads="1"/>
          </p:cNvSpPr>
          <p:nvPr/>
        </p:nvSpPr>
        <p:spPr bwMode="auto">
          <a:xfrm>
            <a:off x="5278901" y="3069179"/>
            <a:ext cx="950901"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Financial </a:t>
            </a:r>
          </a:p>
          <a:p>
            <a:pPr algn="ctr"/>
            <a:r>
              <a:rPr lang="en-GB" altLang="en-US" b="0">
                <a:latin typeface="Arial Narrow" panose="020B0606020202030204" pitchFamily="34" charset="0"/>
              </a:rPr>
              <a:t>Risk</a:t>
            </a:r>
          </a:p>
        </p:txBody>
      </p:sp>
      <p:sp>
        <p:nvSpPr>
          <p:cNvPr id="35" name="TextBox 105"/>
          <p:cNvSpPr txBox="1">
            <a:spLocks noChangeArrowheads="1"/>
          </p:cNvSpPr>
          <p:nvPr/>
        </p:nvSpPr>
        <p:spPr bwMode="auto">
          <a:xfrm>
            <a:off x="2647057" y="4367046"/>
            <a:ext cx="1188146"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Commercial </a:t>
            </a:r>
          </a:p>
          <a:p>
            <a:pPr algn="ctr"/>
            <a:r>
              <a:rPr lang="en-GB" altLang="en-US" b="0">
                <a:latin typeface="Arial Narrow" panose="020B0606020202030204" pitchFamily="34" charset="0"/>
              </a:rPr>
              <a:t>Risk</a:t>
            </a:r>
          </a:p>
        </p:txBody>
      </p:sp>
      <p:sp>
        <p:nvSpPr>
          <p:cNvPr id="38" name="TextBox 106"/>
          <p:cNvSpPr txBox="1">
            <a:spLocks noChangeArrowheads="1"/>
          </p:cNvSpPr>
          <p:nvPr/>
        </p:nvSpPr>
        <p:spPr bwMode="auto">
          <a:xfrm>
            <a:off x="4724101" y="4365029"/>
            <a:ext cx="1109599"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Operational</a:t>
            </a:r>
          </a:p>
          <a:p>
            <a:pPr algn="ctr"/>
            <a:r>
              <a:rPr lang="en-GB" altLang="en-US" b="0">
                <a:latin typeface="Arial Narrow" panose="020B0606020202030204" pitchFamily="34" charset="0"/>
              </a:rPr>
              <a:t>Risk</a:t>
            </a:r>
          </a:p>
        </p:txBody>
      </p:sp>
      <p:sp>
        <p:nvSpPr>
          <p:cNvPr id="39" name="TextBox 107"/>
          <p:cNvSpPr txBox="1">
            <a:spLocks noChangeArrowheads="1"/>
          </p:cNvSpPr>
          <p:nvPr/>
        </p:nvSpPr>
        <p:spPr bwMode="auto">
          <a:xfrm>
            <a:off x="544423" y="4017023"/>
            <a:ext cx="1188146"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Reputational</a:t>
            </a:r>
          </a:p>
          <a:p>
            <a:pPr algn="ctr"/>
            <a:r>
              <a:rPr lang="en-GB" altLang="en-US" b="0">
                <a:latin typeface="Arial Narrow" panose="020B0606020202030204" pitchFamily="34" charset="0"/>
              </a:rPr>
              <a:t>Risk</a:t>
            </a:r>
          </a:p>
        </p:txBody>
      </p:sp>
      <p:sp>
        <p:nvSpPr>
          <p:cNvPr id="40" name="TextBox 95"/>
          <p:cNvSpPr txBox="1">
            <a:spLocks noChangeArrowheads="1"/>
          </p:cNvSpPr>
          <p:nvPr/>
        </p:nvSpPr>
        <p:spPr bwMode="auto">
          <a:xfrm>
            <a:off x="4968452" y="1886193"/>
            <a:ext cx="1997607"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Acceptability of</a:t>
            </a:r>
          </a:p>
          <a:p>
            <a:pPr algn="ctr"/>
            <a:r>
              <a:rPr lang="en-GB" altLang="en-US" b="0">
                <a:latin typeface="Arial Narrow" panose="020B0606020202030204" pitchFamily="34" charset="0"/>
              </a:rPr>
              <a:t>Risk (Threshold)</a:t>
            </a:r>
          </a:p>
        </p:txBody>
      </p:sp>
      <p:sp>
        <p:nvSpPr>
          <p:cNvPr id="41" name="TextBox 100"/>
          <p:cNvSpPr txBox="1">
            <a:spLocks noChangeArrowheads="1"/>
          </p:cNvSpPr>
          <p:nvPr/>
        </p:nvSpPr>
        <p:spPr bwMode="auto">
          <a:xfrm>
            <a:off x="2688019" y="3057230"/>
            <a:ext cx="1360366"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How to</a:t>
            </a:r>
          </a:p>
          <a:p>
            <a:pPr algn="ctr"/>
            <a:r>
              <a:rPr lang="en-GB" altLang="en-US" b="0">
                <a:latin typeface="Arial Narrow" panose="020B0606020202030204" pitchFamily="34" charset="0"/>
              </a:rPr>
              <a:t>Measure Risk</a:t>
            </a:r>
          </a:p>
        </p:txBody>
      </p:sp>
      <p:sp>
        <p:nvSpPr>
          <p:cNvPr id="42" name="TextBox 108"/>
          <p:cNvSpPr txBox="1">
            <a:spLocks noChangeArrowheads="1"/>
          </p:cNvSpPr>
          <p:nvPr/>
        </p:nvSpPr>
        <p:spPr bwMode="auto">
          <a:xfrm>
            <a:off x="302951" y="2375991"/>
            <a:ext cx="1326005"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How to predict</a:t>
            </a:r>
          </a:p>
          <a:p>
            <a:pPr algn="ctr"/>
            <a:r>
              <a:rPr lang="en-GB" altLang="en-US" b="0">
                <a:latin typeface="Arial Narrow" panose="020B0606020202030204" pitchFamily="34" charset="0"/>
              </a:rPr>
              <a:t>Risk</a:t>
            </a:r>
          </a:p>
        </p:txBody>
      </p:sp>
      <p:cxnSp>
        <p:nvCxnSpPr>
          <p:cNvPr id="48" name="Elbow Connector 2"/>
          <p:cNvCxnSpPr>
            <a:stCxn id="41" idx="2"/>
            <a:endCxn id="38" idx="0"/>
          </p:cNvCxnSpPr>
          <p:nvPr/>
        </p:nvCxnSpPr>
        <p:spPr>
          <a:xfrm>
            <a:off x="3368202" y="3672783"/>
            <a:ext cx="1910699" cy="69224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1" name="Elbow Connector 2"/>
          <p:cNvCxnSpPr>
            <a:stCxn id="41" idx="2"/>
            <a:endCxn id="35" idx="0"/>
          </p:cNvCxnSpPr>
          <p:nvPr/>
        </p:nvCxnSpPr>
        <p:spPr>
          <a:xfrm flipH="1">
            <a:off x="3241130" y="3672783"/>
            <a:ext cx="127072" cy="6942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Elbow Connector 2"/>
          <p:cNvCxnSpPr>
            <a:stCxn id="41" idx="1"/>
            <a:endCxn id="39" idx="0"/>
          </p:cNvCxnSpPr>
          <p:nvPr/>
        </p:nvCxnSpPr>
        <p:spPr>
          <a:xfrm flipH="1">
            <a:off x="1138496" y="3365007"/>
            <a:ext cx="1549523" cy="652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35808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7"/>
          <p:cNvSpPr>
            <a:spLocks noGrp="1"/>
          </p:cNvSpPr>
          <p:nvPr>
            <p:ph type="ctrTitle"/>
          </p:nvPr>
        </p:nvSpPr>
        <p:spPr>
          <a:xfrm>
            <a:off x="431800" y="1727200"/>
            <a:ext cx="7775575" cy="1657350"/>
          </a:xfrm>
        </p:spPr>
        <p:txBody>
          <a:bodyPr>
            <a:normAutofit fontScale="90000"/>
          </a:bodyPr>
          <a:lstStyle/>
          <a:p>
            <a:r>
              <a:rPr lang="en-GB" altLang="en-US" dirty="0" smtClean="0">
                <a:latin typeface="Arial" charset="0"/>
                <a:cs typeface="Arial" charset="0"/>
              </a:rPr>
              <a:t>Making MOD a smarter customer for service delivery arrangements</a:t>
            </a:r>
            <a:r>
              <a:rPr lang="en-GB" altLang="en-US" dirty="0">
                <a:latin typeface="Arial" charset="0"/>
                <a:cs typeface="Arial" charset="0"/>
              </a:rPr>
              <a:t/>
            </a:r>
            <a:br>
              <a:rPr lang="en-GB" altLang="en-US" dirty="0">
                <a:latin typeface="Arial" charset="0"/>
                <a:cs typeface="Arial" charset="0"/>
              </a:rPr>
            </a:br>
            <a:endParaRPr lang="en-US" altLang="en-US" dirty="0" smtClean="0">
              <a:latin typeface="Arial" charset="0"/>
              <a:cs typeface="Arial" charset="0"/>
            </a:endParaRPr>
          </a:p>
        </p:txBody>
      </p:sp>
      <p:sp>
        <p:nvSpPr>
          <p:cNvPr id="4099" name="Subtitle 18"/>
          <p:cNvSpPr>
            <a:spLocks noGrp="1"/>
          </p:cNvSpPr>
          <p:nvPr>
            <p:ph type="subTitle" idx="1"/>
          </p:nvPr>
        </p:nvSpPr>
        <p:spPr>
          <a:xfrm>
            <a:off x="431800" y="3779838"/>
            <a:ext cx="7775575" cy="1655762"/>
          </a:xfrm>
        </p:spPr>
        <p:txBody>
          <a:bodyPr/>
          <a:lstStyle/>
          <a:p>
            <a:pPr eaLnBrk="1" hangingPunct="1"/>
            <a:r>
              <a:rPr lang="en-US" altLang="en-US" dirty="0" smtClean="0">
                <a:latin typeface="Arial" charset="0"/>
                <a:cs typeface="Arial" charset="0"/>
              </a:rPr>
              <a:t>Alan Lawrence</a:t>
            </a:r>
          </a:p>
          <a:p>
            <a:pPr eaLnBrk="1" hangingPunct="1"/>
            <a:r>
              <a:rPr lang="en-US" altLang="en-US" dirty="0" smtClean="0">
                <a:latin typeface="Arial" charset="0"/>
                <a:cs typeface="Arial" charset="0"/>
              </a:rPr>
              <a:t>Principle Analyst</a:t>
            </a:r>
          </a:p>
        </p:txBody>
      </p:sp>
      <p:sp>
        <p:nvSpPr>
          <p:cNvPr id="20" name="Text Placeholder 19"/>
          <p:cNvSpPr>
            <a:spLocks noGrp="1"/>
          </p:cNvSpPr>
          <p:nvPr>
            <p:ph type="body" sz="quarter" idx="12"/>
          </p:nvPr>
        </p:nvSpPr>
        <p:spPr/>
        <p:txBody>
          <a:bodyPr/>
          <a:lstStyle/>
          <a:p>
            <a:pPr eaLnBrk="1" hangingPunct="1">
              <a:defRPr/>
            </a:pPr>
            <a:endParaRPr lang="en-GB"/>
          </a:p>
        </p:txBody>
      </p:sp>
      <p:sp>
        <p:nvSpPr>
          <p:cNvPr id="4101" name="Footer Placeholder 4"/>
          <p:cNvSpPr>
            <a:spLocks noGrp="1"/>
          </p:cNvSpPr>
          <p:nvPr>
            <p:ph type="ftr" sz="quarter" idx="13"/>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defTabSz="852488" eaLnBrk="0" fontAlgn="base" hangingPunct="0">
              <a:spcBef>
                <a:spcPct val="0"/>
              </a:spcBef>
              <a:spcAft>
                <a:spcPct val="0"/>
              </a:spcAft>
              <a:defRPr sz="1700">
                <a:solidFill>
                  <a:schemeClr val="tx1"/>
                </a:solidFill>
                <a:latin typeface="Arial" charset="0"/>
              </a:defRPr>
            </a:lvl6pPr>
            <a:lvl7pPr marL="2971800" indent="-228600" defTabSz="852488" eaLnBrk="0" fontAlgn="base" hangingPunct="0">
              <a:spcBef>
                <a:spcPct val="0"/>
              </a:spcBef>
              <a:spcAft>
                <a:spcPct val="0"/>
              </a:spcAft>
              <a:defRPr sz="1700">
                <a:solidFill>
                  <a:schemeClr val="tx1"/>
                </a:solidFill>
                <a:latin typeface="Arial" charset="0"/>
              </a:defRPr>
            </a:lvl7pPr>
            <a:lvl8pPr marL="3429000" indent="-228600" defTabSz="852488" eaLnBrk="0" fontAlgn="base" hangingPunct="0">
              <a:spcBef>
                <a:spcPct val="0"/>
              </a:spcBef>
              <a:spcAft>
                <a:spcPct val="0"/>
              </a:spcAft>
              <a:defRPr sz="1700">
                <a:solidFill>
                  <a:schemeClr val="tx1"/>
                </a:solidFill>
                <a:latin typeface="Arial" charset="0"/>
              </a:defRPr>
            </a:lvl8pPr>
            <a:lvl9pPr marL="3886200" indent="-228600" defTabSz="852488" eaLnBrk="0" fontAlgn="base" hangingPunct="0">
              <a:spcBef>
                <a:spcPct val="0"/>
              </a:spcBef>
              <a:spcAft>
                <a:spcPct val="0"/>
              </a:spcAft>
              <a:defRPr sz="1700">
                <a:solidFill>
                  <a:schemeClr val="tx1"/>
                </a:solidFill>
                <a:latin typeface="Arial" charset="0"/>
              </a:defRPr>
            </a:lvl9pPr>
          </a:lstStyle>
          <a:p>
            <a:pPr defTabSz="852488" eaLnBrk="1" fontAlgn="base" hangingPunct="1">
              <a:spcBef>
                <a:spcPct val="0"/>
              </a:spcBef>
              <a:spcAft>
                <a:spcPct val="0"/>
              </a:spcAft>
            </a:pPr>
            <a:r>
              <a:rPr lang="en-GB" altLang="en-US" sz="800">
                <a:solidFill>
                  <a:schemeClr val="bg1"/>
                </a:solidFill>
                <a:cs typeface="Arial" charset="0"/>
              </a:rPr>
              <a:t>© Crown copyright 2014 Dstl</a:t>
            </a:r>
          </a:p>
        </p:txBody>
      </p:sp>
      <p:sp>
        <p:nvSpPr>
          <p:cNvPr id="4102" name="Date Placeholder 3"/>
          <p:cNvSpPr>
            <a:spLocks noGrp="1"/>
          </p:cNvSpPr>
          <p:nvPr>
            <p:ph type="dt"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defTabSz="852488" eaLnBrk="0" fontAlgn="base" hangingPunct="0">
              <a:spcBef>
                <a:spcPct val="0"/>
              </a:spcBef>
              <a:spcAft>
                <a:spcPct val="0"/>
              </a:spcAft>
              <a:defRPr sz="1700">
                <a:solidFill>
                  <a:schemeClr val="tx1"/>
                </a:solidFill>
                <a:latin typeface="Arial" charset="0"/>
              </a:defRPr>
            </a:lvl6pPr>
            <a:lvl7pPr marL="2971800" indent="-228600" defTabSz="852488" eaLnBrk="0" fontAlgn="base" hangingPunct="0">
              <a:spcBef>
                <a:spcPct val="0"/>
              </a:spcBef>
              <a:spcAft>
                <a:spcPct val="0"/>
              </a:spcAft>
              <a:defRPr sz="1700">
                <a:solidFill>
                  <a:schemeClr val="tx1"/>
                </a:solidFill>
                <a:latin typeface="Arial" charset="0"/>
              </a:defRPr>
            </a:lvl7pPr>
            <a:lvl8pPr marL="3429000" indent="-228600" defTabSz="852488" eaLnBrk="0" fontAlgn="base" hangingPunct="0">
              <a:spcBef>
                <a:spcPct val="0"/>
              </a:spcBef>
              <a:spcAft>
                <a:spcPct val="0"/>
              </a:spcAft>
              <a:defRPr sz="1700">
                <a:solidFill>
                  <a:schemeClr val="tx1"/>
                </a:solidFill>
                <a:latin typeface="Arial" charset="0"/>
              </a:defRPr>
            </a:lvl8pPr>
            <a:lvl9pPr marL="3886200" indent="-228600" defTabSz="852488" eaLnBrk="0" fontAlgn="base" hangingPunct="0">
              <a:spcBef>
                <a:spcPct val="0"/>
              </a:spcBef>
              <a:spcAft>
                <a:spcPct val="0"/>
              </a:spcAft>
              <a:defRPr sz="1700">
                <a:solidFill>
                  <a:schemeClr val="tx1"/>
                </a:solidFill>
                <a:latin typeface="Arial" charset="0"/>
              </a:defRPr>
            </a:lvl9pPr>
          </a:lstStyle>
          <a:p>
            <a:pPr defTabSz="852488" eaLnBrk="1" fontAlgn="base" hangingPunct="1">
              <a:spcBef>
                <a:spcPct val="0"/>
              </a:spcBef>
              <a:spcAft>
                <a:spcPct val="0"/>
              </a:spcAft>
            </a:pPr>
            <a:fld id="{4FDA2211-18EC-49A4-9D01-511B63F0CFFA}" type="datetime4">
              <a:rPr lang="en-GB" altLang="en-US" sz="800">
                <a:solidFill>
                  <a:schemeClr val="bg1"/>
                </a:solidFill>
                <a:cs typeface="Arial" charset="0"/>
              </a:rPr>
              <a:pPr defTabSz="852488" eaLnBrk="1" fontAlgn="base" hangingPunct="1">
                <a:spcBef>
                  <a:spcPct val="0"/>
                </a:spcBef>
                <a:spcAft>
                  <a:spcPct val="0"/>
                </a:spcAft>
              </a:pPr>
              <a:t>23 July 2014</a:t>
            </a:fld>
            <a:endParaRPr lang="en-GB" altLang="en-US" sz="800">
              <a:solidFill>
                <a:schemeClr val="bg1"/>
              </a:solidFill>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5273872" y="0"/>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858716" y="48394"/>
            <a:ext cx="3761819" cy="1947565"/>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9: Logistics implications</a:t>
            </a:r>
          </a:p>
          <a:p>
            <a:r>
              <a:rPr lang="en-GB" altLang="en-US" sz="2800" dirty="0"/>
              <a:t>(Service types)</a:t>
            </a:r>
          </a:p>
        </p:txBody>
      </p:sp>
      <p:cxnSp>
        <p:nvCxnSpPr>
          <p:cNvPr id="3" name="Elbow Connector 2"/>
          <p:cNvCxnSpPr>
            <a:stCxn id="150" idx="1"/>
            <a:endCxn id="151" idx="7"/>
          </p:cNvCxnSpPr>
          <p:nvPr/>
        </p:nvCxnSpPr>
        <p:spPr>
          <a:xfrm flipH="1" flipV="1">
            <a:off x="4069629" y="333608"/>
            <a:ext cx="1204243" cy="2203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2"/>
          <p:cNvCxnSpPr>
            <a:stCxn id="151" idx="5"/>
            <a:endCxn id="62" idx="1"/>
          </p:cNvCxnSpPr>
          <p:nvPr/>
        </p:nvCxnSpPr>
        <p:spPr>
          <a:xfrm>
            <a:off x="4069629" y="1710745"/>
            <a:ext cx="898823" cy="4832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8" name="TextBox 67"/>
          <p:cNvSpPr txBox="1">
            <a:spLocks noChangeArrowheads="1"/>
          </p:cNvSpPr>
          <p:nvPr/>
        </p:nvSpPr>
        <p:spPr bwMode="auto">
          <a:xfrm>
            <a:off x="1757019" y="3020773"/>
            <a:ext cx="1094275"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0">
                <a:latin typeface="Arial Narrow" panose="020B0606020202030204" pitchFamily="34" charset="0"/>
              </a:rPr>
              <a:t>Equipment Availability</a:t>
            </a:r>
          </a:p>
        </p:txBody>
      </p:sp>
      <p:sp>
        <p:nvSpPr>
          <p:cNvPr id="59" name="TextBox 70"/>
          <p:cNvSpPr txBox="1">
            <a:spLocks noChangeArrowheads="1"/>
          </p:cNvSpPr>
          <p:nvPr/>
        </p:nvSpPr>
        <p:spPr bwMode="auto">
          <a:xfrm>
            <a:off x="2986818" y="3856793"/>
            <a:ext cx="1633717"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0">
                <a:latin typeface="Arial Narrow" panose="020B0606020202030204" pitchFamily="34" charset="0"/>
              </a:rPr>
              <a:t>Spares Availability</a:t>
            </a:r>
          </a:p>
        </p:txBody>
      </p:sp>
      <p:sp>
        <p:nvSpPr>
          <p:cNvPr id="60" name="TextBox 73"/>
          <p:cNvSpPr txBox="1">
            <a:spLocks noChangeArrowheads="1"/>
          </p:cNvSpPr>
          <p:nvPr/>
        </p:nvSpPr>
        <p:spPr bwMode="auto">
          <a:xfrm>
            <a:off x="5261250" y="4233378"/>
            <a:ext cx="1277914"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0">
                <a:latin typeface="Arial Narrow" panose="020B0606020202030204" pitchFamily="34" charset="0"/>
              </a:rPr>
              <a:t>Consumables</a:t>
            </a:r>
          </a:p>
        </p:txBody>
      </p:sp>
      <p:sp>
        <p:nvSpPr>
          <p:cNvPr id="61" name="TextBox 81"/>
          <p:cNvSpPr txBox="1">
            <a:spLocks noChangeArrowheads="1"/>
          </p:cNvSpPr>
          <p:nvPr/>
        </p:nvSpPr>
        <p:spPr bwMode="auto">
          <a:xfrm>
            <a:off x="5664105" y="3020772"/>
            <a:ext cx="1893467"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0">
                <a:latin typeface="Arial Narrow" panose="020B0606020202030204" pitchFamily="34" charset="0"/>
              </a:rPr>
              <a:t>Consumables/Spares</a:t>
            </a:r>
          </a:p>
          <a:p>
            <a:r>
              <a:rPr lang="en-GB" altLang="en-US" b="0">
                <a:latin typeface="Arial Narrow" panose="020B0606020202030204" pitchFamily="34" charset="0"/>
              </a:rPr>
              <a:t>And Service</a:t>
            </a:r>
          </a:p>
        </p:txBody>
      </p:sp>
      <p:sp>
        <p:nvSpPr>
          <p:cNvPr id="62" name="TextBox 84"/>
          <p:cNvSpPr txBox="1">
            <a:spLocks noChangeArrowheads="1"/>
          </p:cNvSpPr>
          <p:nvPr/>
        </p:nvSpPr>
        <p:spPr bwMode="auto">
          <a:xfrm>
            <a:off x="4968452" y="2016998"/>
            <a:ext cx="710451"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0">
                <a:latin typeface="Arial Narrow" panose="020B0606020202030204" pitchFamily="34" charset="0"/>
              </a:rPr>
              <a:t>Repair</a:t>
            </a:r>
          </a:p>
        </p:txBody>
      </p:sp>
      <p:sp>
        <p:nvSpPr>
          <p:cNvPr id="63" name="TextBox 89"/>
          <p:cNvSpPr txBox="1">
            <a:spLocks noChangeArrowheads="1"/>
          </p:cNvSpPr>
          <p:nvPr/>
        </p:nvSpPr>
        <p:spPr bwMode="auto">
          <a:xfrm>
            <a:off x="336995" y="3859465"/>
            <a:ext cx="1705916"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0">
                <a:latin typeface="Arial Narrow" panose="020B0606020202030204" pitchFamily="34" charset="0"/>
              </a:rPr>
              <a:t>Location of Service</a:t>
            </a:r>
          </a:p>
        </p:txBody>
      </p:sp>
      <p:cxnSp>
        <p:nvCxnSpPr>
          <p:cNvPr id="65" name="Elbow Connector 2"/>
          <p:cNvCxnSpPr>
            <a:stCxn id="58" idx="0"/>
            <a:endCxn id="151" idx="3"/>
          </p:cNvCxnSpPr>
          <p:nvPr/>
        </p:nvCxnSpPr>
        <p:spPr>
          <a:xfrm flipH="1" flipV="1">
            <a:off x="1409622" y="1710745"/>
            <a:ext cx="894535" cy="13100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Elbow Connector 2"/>
          <p:cNvCxnSpPr>
            <a:stCxn id="63" idx="0"/>
            <a:endCxn id="151" idx="3"/>
          </p:cNvCxnSpPr>
          <p:nvPr/>
        </p:nvCxnSpPr>
        <p:spPr>
          <a:xfrm flipV="1">
            <a:off x="1189953" y="1710745"/>
            <a:ext cx="219669" cy="21487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Elbow Connector 2"/>
          <p:cNvCxnSpPr>
            <a:stCxn id="151" idx="4"/>
            <a:endCxn id="59" idx="0"/>
          </p:cNvCxnSpPr>
          <p:nvPr/>
        </p:nvCxnSpPr>
        <p:spPr>
          <a:xfrm>
            <a:off x="2739626" y="1995959"/>
            <a:ext cx="1064051" cy="186083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9" name="Elbow Connector 2"/>
          <p:cNvCxnSpPr>
            <a:stCxn id="151" idx="4"/>
            <a:endCxn id="60" idx="0"/>
          </p:cNvCxnSpPr>
          <p:nvPr/>
        </p:nvCxnSpPr>
        <p:spPr>
          <a:xfrm>
            <a:off x="2739626" y="1995959"/>
            <a:ext cx="3160581" cy="223741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Elbow Connector 2"/>
          <p:cNvCxnSpPr>
            <a:stCxn id="151" idx="5"/>
            <a:endCxn id="61" idx="1"/>
          </p:cNvCxnSpPr>
          <p:nvPr/>
        </p:nvCxnSpPr>
        <p:spPr>
          <a:xfrm>
            <a:off x="4069629" y="1710745"/>
            <a:ext cx="1594476" cy="16178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4320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5273872" y="187875"/>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858716" y="359767"/>
            <a:ext cx="3761819" cy="735747"/>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10: </a:t>
            </a:r>
            <a:r>
              <a:rPr lang="en-GB" altLang="en-US" sz="2800" dirty="0" smtClean="0"/>
              <a:t>Integration</a:t>
            </a:r>
            <a:endParaRPr lang="en-GB" altLang="en-US" sz="2800" dirty="0"/>
          </a:p>
        </p:txBody>
      </p:sp>
      <p:cxnSp>
        <p:nvCxnSpPr>
          <p:cNvPr id="3" name="Elbow Connector 2"/>
          <p:cNvCxnSpPr>
            <a:stCxn id="150" idx="1"/>
            <a:endCxn id="151" idx="6"/>
          </p:cNvCxnSpPr>
          <p:nvPr/>
        </p:nvCxnSpPr>
        <p:spPr>
          <a:xfrm flipH="1" flipV="1">
            <a:off x="4620535" y="727641"/>
            <a:ext cx="653337" cy="142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Elbow Connector 2"/>
          <p:cNvCxnSpPr>
            <a:stCxn id="151" idx="3"/>
            <a:endCxn id="25" idx="0"/>
          </p:cNvCxnSpPr>
          <p:nvPr/>
        </p:nvCxnSpPr>
        <p:spPr>
          <a:xfrm flipH="1">
            <a:off x="1345696" y="987766"/>
            <a:ext cx="63926" cy="74015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1" name="TextBox 174"/>
          <p:cNvSpPr txBox="1">
            <a:spLocks noChangeArrowheads="1"/>
          </p:cNvSpPr>
          <p:nvPr/>
        </p:nvSpPr>
        <p:spPr bwMode="auto">
          <a:xfrm>
            <a:off x="117809" y="2827010"/>
            <a:ext cx="1209675"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Equipment?</a:t>
            </a:r>
          </a:p>
        </p:txBody>
      </p:sp>
      <p:sp>
        <p:nvSpPr>
          <p:cNvPr id="22" name="TextBox 175"/>
          <p:cNvSpPr txBox="1">
            <a:spLocks noChangeArrowheads="1"/>
          </p:cNvSpPr>
          <p:nvPr/>
        </p:nvSpPr>
        <p:spPr bwMode="auto">
          <a:xfrm>
            <a:off x="2398651" y="4179137"/>
            <a:ext cx="1000252"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Platform?</a:t>
            </a:r>
          </a:p>
        </p:txBody>
      </p:sp>
      <p:sp>
        <p:nvSpPr>
          <p:cNvPr id="23" name="TextBox 176"/>
          <p:cNvSpPr txBox="1">
            <a:spLocks noChangeArrowheads="1"/>
          </p:cNvSpPr>
          <p:nvPr/>
        </p:nvSpPr>
        <p:spPr bwMode="auto">
          <a:xfrm>
            <a:off x="1042189" y="3678682"/>
            <a:ext cx="1138071"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Capability?</a:t>
            </a:r>
          </a:p>
        </p:txBody>
      </p:sp>
      <p:sp>
        <p:nvSpPr>
          <p:cNvPr id="24" name="TextBox 177"/>
          <p:cNvSpPr txBox="1">
            <a:spLocks noChangeArrowheads="1"/>
          </p:cNvSpPr>
          <p:nvPr/>
        </p:nvSpPr>
        <p:spPr bwMode="auto">
          <a:xfrm>
            <a:off x="2465556" y="2977896"/>
            <a:ext cx="1098537"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Deliverer?</a:t>
            </a:r>
          </a:p>
        </p:txBody>
      </p:sp>
      <p:sp>
        <p:nvSpPr>
          <p:cNvPr id="25" name="TextBox 166"/>
          <p:cNvSpPr txBox="1">
            <a:spLocks noChangeArrowheads="1"/>
          </p:cNvSpPr>
          <p:nvPr/>
        </p:nvSpPr>
        <p:spPr bwMode="auto">
          <a:xfrm>
            <a:off x="247158" y="1727919"/>
            <a:ext cx="2197075"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To what level should Services be integrated?</a:t>
            </a:r>
          </a:p>
        </p:txBody>
      </p:sp>
      <p:sp>
        <p:nvSpPr>
          <p:cNvPr id="29" name="TextBox 165"/>
          <p:cNvSpPr txBox="1">
            <a:spLocks noChangeArrowheads="1"/>
          </p:cNvSpPr>
          <p:nvPr/>
        </p:nvSpPr>
        <p:spPr bwMode="auto">
          <a:xfrm>
            <a:off x="2990748" y="1890588"/>
            <a:ext cx="1512168"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dirty="0">
                <a:latin typeface="Arial Narrow" panose="020B0606020202030204" pitchFamily="34" charset="0"/>
              </a:rPr>
              <a:t>Who should integrate?</a:t>
            </a:r>
          </a:p>
        </p:txBody>
      </p:sp>
      <p:sp>
        <p:nvSpPr>
          <p:cNvPr id="32" name="TextBox 186"/>
          <p:cNvSpPr txBox="1">
            <a:spLocks noChangeArrowheads="1"/>
          </p:cNvSpPr>
          <p:nvPr/>
        </p:nvSpPr>
        <p:spPr bwMode="auto">
          <a:xfrm>
            <a:off x="4947203" y="1749296"/>
            <a:ext cx="1883087"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Is there a single framework?</a:t>
            </a:r>
          </a:p>
        </p:txBody>
      </p:sp>
      <p:sp>
        <p:nvSpPr>
          <p:cNvPr id="33" name="TextBox 191"/>
          <p:cNvSpPr txBox="1">
            <a:spLocks noChangeArrowheads="1"/>
          </p:cNvSpPr>
          <p:nvPr/>
        </p:nvSpPr>
        <p:spPr bwMode="auto">
          <a:xfrm>
            <a:off x="6588667" y="2854693"/>
            <a:ext cx="1670237"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dirty="0">
                <a:latin typeface="Arial Narrow" panose="020B0606020202030204" pitchFamily="34" charset="0"/>
              </a:rPr>
              <a:t>How to measure</a:t>
            </a:r>
          </a:p>
        </p:txBody>
      </p:sp>
      <p:sp>
        <p:nvSpPr>
          <p:cNvPr id="34" name="TextBox 192"/>
          <p:cNvSpPr txBox="1">
            <a:spLocks noChangeArrowheads="1"/>
          </p:cNvSpPr>
          <p:nvPr/>
        </p:nvSpPr>
        <p:spPr bwMode="auto">
          <a:xfrm>
            <a:off x="4502916" y="2862930"/>
            <a:ext cx="1561168" cy="35394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dirty="0">
                <a:latin typeface="Arial Narrow" panose="020B0606020202030204" pitchFamily="34" charset="0"/>
              </a:rPr>
              <a:t>How to manage</a:t>
            </a:r>
          </a:p>
        </p:txBody>
      </p:sp>
      <p:sp>
        <p:nvSpPr>
          <p:cNvPr id="35" name="TextBox 195"/>
          <p:cNvSpPr txBox="1">
            <a:spLocks noChangeArrowheads="1"/>
          </p:cNvSpPr>
          <p:nvPr/>
        </p:nvSpPr>
        <p:spPr bwMode="auto">
          <a:xfrm>
            <a:off x="4082127" y="4048333"/>
            <a:ext cx="1730152"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Risk of financial consequences</a:t>
            </a:r>
          </a:p>
        </p:txBody>
      </p:sp>
      <p:sp>
        <p:nvSpPr>
          <p:cNvPr id="36" name="TextBox 196"/>
          <p:cNvSpPr txBox="1">
            <a:spLocks noChangeArrowheads="1"/>
          </p:cNvSpPr>
          <p:nvPr/>
        </p:nvSpPr>
        <p:spPr bwMode="auto">
          <a:xfrm>
            <a:off x="5952649" y="4320206"/>
            <a:ext cx="1755282"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Risk of Operational consequences</a:t>
            </a:r>
          </a:p>
        </p:txBody>
      </p:sp>
      <p:cxnSp>
        <p:nvCxnSpPr>
          <p:cNvPr id="37" name="Elbow Connector 2"/>
          <p:cNvCxnSpPr>
            <a:stCxn id="25" idx="2"/>
            <a:endCxn id="21" idx="0"/>
          </p:cNvCxnSpPr>
          <p:nvPr/>
        </p:nvCxnSpPr>
        <p:spPr>
          <a:xfrm flipH="1">
            <a:off x="722647" y="2343472"/>
            <a:ext cx="623049" cy="4835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Elbow Connector 2"/>
          <p:cNvCxnSpPr>
            <a:stCxn id="25" idx="2"/>
            <a:endCxn id="23" idx="0"/>
          </p:cNvCxnSpPr>
          <p:nvPr/>
        </p:nvCxnSpPr>
        <p:spPr>
          <a:xfrm>
            <a:off x="1345696" y="2343472"/>
            <a:ext cx="265529" cy="13352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Elbow Connector 2"/>
          <p:cNvCxnSpPr>
            <a:stCxn id="25" idx="2"/>
            <a:endCxn id="22" idx="0"/>
          </p:cNvCxnSpPr>
          <p:nvPr/>
        </p:nvCxnSpPr>
        <p:spPr>
          <a:xfrm>
            <a:off x="1345696" y="2343472"/>
            <a:ext cx="1553081" cy="18356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Elbow Connector 2"/>
          <p:cNvCxnSpPr>
            <a:stCxn id="25" idx="2"/>
            <a:endCxn id="24" idx="0"/>
          </p:cNvCxnSpPr>
          <p:nvPr/>
        </p:nvCxnSpPr>
        <p:spPr>
          <a:xfrm>
            <a:off x="1345696" y="2343472"/>
            <a:ext cx="1669129" cy="63442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Elbow Connector 2"/>
          <p:cNvCxnSpPr>
            <a:stCxn id="151" idx="4"/>
            <a:endCxn id="29" idx="0"/>
          </p:cNvCxnSpPr>
          <p:nvPr/>
        </p:nvCxnSpPr>
        <p:spPr>
          <a:xfrm>
            <a:off x="2739626" y="1095514"/>
            <a:ext cx="1007206" cy="7950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Elbow Connector 2"/>
          <p:cNvCxnSpPr>
            <a:stCxn id="151" idx="5"/>
            <a:endCxn id="32" idx="0"/>
          </p:cNvCxnSpPr>
          <p:nvPr/>
        </p:nvCxnSpPr>
        <p:spPr>
          <a:xfrm>
            <a:off x="4069629" y="987766"/>
            <a:ext cx="1819118" cy="7615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4" name="Elbow Connector 2"/>
          <p:cNvCxnSpPr>
            <a:stCxn id="32" idx="2"/>
            <a:endCxn id="34" idx="0"/>
          </p:cNvCxnSpPr>
          <p:nvPr/>
        </p:nvCxnSpPr>
        <p:spPr>
          <a:xfrm flipH="1">
            <a:off x="5283500" y="2364849"/>
            <a:ext cx="605247" cy="49808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6" name="Elbow Connector 2"/>
          <p:cNvCxnSpPr>
            <a:stCxn id="34" idx="2"/>
            <a:endCxn id="35" idx="0"/>
          </p:cNvCxnSpPr>
          <p:nvPr/>
        </p:nvCxnSpPr>
        <p:spPr>
          <a:xfrm flipH="1">
            <a:off x="4947203" y="3216873"/>
            <a:ext cx="336297" cy="8314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9" name="Elbow Connector 2"/>
          <p:cNvCxnSpPr>
            <a:stCxn id="34" idx="2"/>
            <a:endCxn id="36" idx="0"/>
          </p:cNvCxnSpPr>
          <p:nvPr/>
        </p:nvCxnSpPr>
        <p:spPr>
          <a:xfrm>
            <a:off x="5283500" y="3216873"/>
            <a:ext cx="1546790" cy="110333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2" name="Elbow Connector 2"/>
          <p:cNvCxnSpPr>
            <a:stCxn id="32" idx="2"/>
            <a:endCxn id="33" idx="0"/>
          </p:cNvCxnSpPr>
          <p:nvPr/>
        </p:nvCxnSpPr>
        <p:spPr>
          <a:xfrm>
            <a:off x="5888747" y="2364849"/>
            <a:ext cx="1535039" cy="48984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12506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5184477" y="3744143"/>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64738" y="1273040"/>
            <a:ext cx="5458824" cy="1947565"/>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11 – OPTIMISATION AND IMPLEMENTATION</a:t>
            </a:r>
          </a:p>
        </p:txBody>
      </p:sp>
      <p:cxnSp>
        <p:nvCxnSpPr>
          <p:cNvPr id="3" name="Elbow Connector 2"/>
          <p:cNvCxnSpPr>
            <a:stCxn id="150" idx="1"/>
            <a:endCxn id="151" idx="4"/>
          </p:cNvCxnSpPr>
          <p:nvPr/>
        </p:nvCxnSpPr>
        <p:spPr>
          <a:xfrm flipH="1" flipV="1">
            <a:off x="2794150" y="3220605"/>
            <a:ext cx="2390327" cy="107753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57268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
        <p:nvSpPr>
          <p:cNvPr id="150" name="TextBox 3"/>
          <p:cNvSpPr txBox="1">
            <a:spLocks noChangeArrowheads="1"/>
          </p:cNvSpPr>
          <p:nvPr/>
        </p:nvSpPr>
        <p:spPr bwMode="auto">
          <a:xfrm>
            <a:off x="5256387" y="4508579"/>
            <a:ext cx="3384376" cy="1107996"/>
          </a:xfrm>
          <a:prstGeom prst="rect">
            <a:avLst/>
          </a:prstGeom>
          <a:noFill/>
          <a:ln w="25400">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sz="1100" b="0">
                <a:solidFill>
                  <a:srgbClr val="FF0000"/>
                </a:solidFill>
                <a:latin typeface="Arial Narrow" panose="020B0606020202030204" pitchFamily="34" charset="0"/>
              </a:rPr>
              <a:t>A Programme to devise improvements in Service Delivery/Contractor Logistic Support/Contracting for Availability performance and value.</a:t>
            </a:r>
          </a:p>
          <a:p>
            <a:pPr algn="ctr"/>
            <a:r>
              <a:rPr lang="en-GB" altLang="en-US" sz="1100" b="0">
                <a:solidFill>
                  <a:srgbClr val="FF0000"/>
                </a:solidFill>
                <a:latin typeface="Arial Narrow" panose="020B0606020202030204" pitchFamily="34" charset="0"/>
              </a:rPr>
              <a:t> </a:t>
            </a:r>
            <a:r>
              <a:rPr lang="en-GB" altLang="en-US" sz="1100" b="0">
                <a:solidFill>
                  <a:schemeClr val="tx2"/>
                </a:solidFill>
                <a:latin typeface="Arial Narrow" panose="020B0606020202030204" pitchFamily="34" charset="0"/>
              </a:rPr>
              <a:t>Or, ways of Improving the Value Proposition in Business to Business Service Delivery Contracting against Uncertain Outcomes in the Context of the Ministry of Defence</a:t>
            </a:r>
          </a:p>
        </p:txBody>
      </p:sp>
      <p:sp>
        <p:nvSpPr>
          <p:cNvPr id="151" name="Oval 135"/>
          <p:cNvSpPr>
            <a:spLocks noChangeArrowheads="1"/>
          </p:cNvSpPr>
          <p:nvPr/>
        </p:nvSpPr>
        <p:spPr bwMode="auto">
          <a:xfrm>
            <a:off x="2122443" y="2952023"/>
            <a:ext cx="3761819" cy="735747"/>
          </a:xfrm>
          <a:prstGeom prst="ellipse">
            <a:avLst/>
          </a:prstGeom>
          <a:noFill/>
          <a:ln w="19050" algn="ctr">
            <a:solidFill>
              <a:schemeClr val="accent1"/>
            </a:solidFill>
            <a:round/>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spAutoFit/>
          </a:bodyPr>
          <a:lstStyle/>
          <a:p>
            <a:r>
              <a:rPr lang="en-GB" altLang="en-US" sz="2800" dirty="0"/>
              <a:t>12 - </a:t>
            </a:r>
            <a:r>
              <a:rPr lang="en-GB" altLang="en-US" sz="2800" dirty="0" smtClean="0"/>
              <a:t>CULTURE</a:t>
            </a:r>
            <a:endParaRPr lang="en-GB" altLang="en-US" sz="2800" dirty="0"/>
          </a:p>
        </p:txBody>
      </p:sp>
      <p:cxnSp>
        <p:nvCxnSpPr>
          <p:cNvPr id="3" name="Elbow Connector 2"/>
          <p:cNvCxnSpPr>
            <a:stCxn id="150" idx="0"/>
            <a:endCxn id="151" idx="5"/>
          </p:cNvCxnSpPr>
          <p:nvPr/>
        </p:nvCxnSpPr>
        <p:spPr>
          <a:xfrm flipH="1" flipV="1">
            <a:off x="5333356" y="3580022"/>
            <a:ext cx="1615219" cy="92855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2" name="Elbow Connector 2"/>
          <p:cNvCxnSpPr>
            <a:stCxn id="151" idx="1"/>
            <a:endCxn id="32" idx="2"/>
          </p:cNvCxnSpPr>
          <p:nvPr/>
        </p:nvCxnSpPr>
        <p:spPr>
          <a:xfrm flipH="1" flipV="1">
            <a:off x="1474788" y="2151900"/>
            <a:ext cx="1198561" cy="9078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TextBox 126"/>
          <p:cNvSpPr txBox="1">
            <a:spLocks noChangeArrowheads="1"/>
          </p:cNvSpPr>
          <p:nvPr/>
        </p:nvSpPr>
        <p:spPr bwMode="auto">
          <a:xfrm>
            <a:off x="4896445" y="1536347"/>
            <a:ext cx="2845469"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How to identify correct culture for Service Delivery</a:t>
            </a:r>
          </a:p>
        </p:txBody>
      </p:sp>
      <p:sp>
        <p:nvSpPr>
          <p:cNvPr id="31" name="TextBox 127"/>
          <p:cNvSpPr txBox="1">
            <a:spLocks noChangeArrowheads="1"/>
          </p:cNvSpPr>
          <p:nvPr/>
        </p:nvSpPr>
        <p:spPr bwMode="auto">
          <a:xfrm>
            <a:off x="2041558" y="431775"/>
            <a:ext cx="3277145" cy="61555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r>
              <a:rPr lang="en-GB" altLang="en-US" b="0">
                <a:latin typeface="Arial Narrow" panose="020B0606020202030204" pitchFamily="34" charset="0"/>
              </a:rPr>
              <a:t>How to change Cultures</a:t>
            </a:r>
          </a:p>
          <a:p>
            <a:pPr algn="ctr"/>
            <a:r>
              <a:rPr lang="en-GB" altLang="en-US" b="0">
                <a:latin typeface="Arial Narrow" panose="020B0606020202030204" pitchFamily="34" charset="0"/>
              </a:rPr>
              <a:t>to meet requirement</a:t>
            </a:r>
          </a:p>
        </p:txBody>
      </p:sp>
      <p:sp>
        <p:nvSpPr>
          <p:cNvPr id="32" name="TextBox 31"/>
          <p:cNvSpPr txBox="1">
            <a:spLocks noChangeArrowheads="1"/>
          </p:cNvSpPr>
          <p:nvPr/>
        </p:nvSpPr>
        <p:spPr bwMode="auto">
          <a:xfrm>
            <a:off x="628650" y="1274737"/>
            <a:ext cx="1692276" cy="87716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a:defRPr>
                <a:solidFill>
                  <a:schemeClr val="tx1"/>
                </a:solidFill>
                <a:latin typeface="Calibri" pitchFamily="34" charset="0"/>
              </a:defRPr>
            </a:lvl1pPr>
            <a:lvl2pPr marL="742950" indent="-285750" algn="l">
              <a:defRPr>
                <a:solidFill>
                  <a:schemeClr val="tx1"/>
                </a:solidFill>
                <a:latin typeface="Calibri" pitchFamily="34" charset="0"/>
              </a:defRPr>
            </a:lvl2pPr>
            <a:lvl3pPr marL="1143000" indent="-228600" algn="l">
              <a:defRPr>
                <a:solidFill>
                  <a:schemeClr val="tx1"/>
                </a:solidFill>
                <a:latin typeface="Calibri" pitchFamily="34" charset="0"/>
              </a:defRPr>
            </a:lvl3pPr>
            <a:lvl4pPr marL="1600200" indent="-228600" algn="l">
              <a:defRPr>
                <a:solidFill>
                  <a:schemeClr val="tx1"/>
                </a:solidFill>
                <a:latin typeface="Calibri" pitchFamily="34" charset="0"/>
              </a:defRPr>
            </a:lvl4pPr>
            <a:lvl5pPr marL="2057400" indent="-228600" algn="l">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r>
              <a:rPr lang="en-GB" altLang="en-US" b="0">
                <a:latin typeface="Arial Narrow" panose="020B0606020202030204" pitchFamily="34" charset="0"/>
              </a:rPr>
              <a:t>Motivations:</a:t>
            </a:r>
          </a:p>
          <a:p>
            <a:pPr>
              <a:buFont typeface="Arial" charset="0"/>
              <a:buChar char="•"/>
            </a:pPr>
            <a:r>
              <a:rPr lang="en-GB" altLang="en-US" b="0">
                <a:latin typeface="Arial Narrow" panose="020B0606020202030204" pitchFamily="34" charset="0"/>
              </a:rPr>
              <a:t>People</a:t>
            </a:r>
          </a:p>
          <a:p>
            <a:pPr>
              <a:buFont typeface="Arial" charset="0"/>
              <a:buChar char="•"/>
            </a:pPr>
            <a:r>
              <a:rPr lang="en-GB" altLang="en-US" b="0">
                <a:latin typeface="Arial Narrow" panose="020B0606020202030204" pitchFamily="34" charset="0"/>
              </a:rPr>
              <a:t>Organisations</a:t>
            </a:r>
          </a:p>
        </p:txBody>
      </p:sp>
      <p:cxnSp>
        <p:nvCxnSpPr>
          <p:cNvPr id="37" name="Elbow Connector 2"/>
          <p:cNvCxnSpPr>
            <a:stCxn id="151" idx="0"/>
            <a:endCxn id="31" idx="2"/>
          </p:cNvCxnSpPr>
          <p:nvPr/>
        </p:nvCxnSpPr>
        <p:spPr>
          <a:xfrm flipH="1" flipV="1">
            <a:off x="3680131" y="1047328"/>
            <a:ext cx="323222" cy="190469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0" name="Elbow Connector 2"/>
          <p:cNvCxnSpPr>
            <a:stCxn id="151" idx="7"/>
            <a:endCxn id="30" idx="2"/>
          </p:cNvCxnSpPr>
          <p:nvPr/>
        </p:nvCxnSpPr>
        <p:spPr>
          <a:xfrm flipV="1">
            <a:off x="5333356" y="2151900"/>
            <a:ext cx="985824" cy="9078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263555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GB" dirty="0"/>
              <a:t>What will Programme Success look like?</a:t>
            </a:r>
            <a:br>
              <a:rPr lang="en-GB" dirty="0"/>
            </a:br>
            <a:endParaRPr lang="en-GB" dirty="0"/>
          </a:p>
        </p:txBody>
      </p:sp>
      <p:sp>
        <p:nvSpPr>
          <p:cNvPr id="6" name="Content Placeholder 5"/>
          <p:cNvSpPr>
            <a:spLocks noGrp="1"/>
          </p:cNvSpPr>
          <p:nvPr>
            <p:ph idx="1"/>
          </p:nvPr>
        </p:nvSpPr>
        <p:spPr/>
        <p:txBody>
          <a:bodyPr>
            <a:normAutofit fontScale="85000" lnSpcReduction="10000"/>
          </a:bodyPr>
          <a:lstStyle/>
          <a:p>
            <a:r>
              <a:rPr lang="en-GB" dirty="0"/>
              <a:t>Contracts that deliver services will be configured (factor aware) to deliver better outcomes and </a:t>
            </a:r>
            <a:r>
              <a:rPr lang="en-GB" dirty="0" err="1"/>
              <a:t>VfM</a:t>
            </a:r>
            <a:r>
              <a:rPr lang="en-GB" dirty="0"/>
              <a:t> for MOD and </a:t>
            </a:r>
            <a:r>
              <a:rPr lang="en-GB" dirty="0" smtClean="0"/>
              <a:t>Industry</a:t>
            </a:r>
            <a:endParaRPr lang="en-GB" dirty="0"/>
          </a:p>
          <a:p>
            <a:r>
              <a:rPr lang="en-GB" dirty="0" smtClean="0"/>
              <a:t>Contract </a:t>
            </a:r>
            <a:r>
              <a:rPr lang="en-GB" dirty="0"/>
              <a:t>arrangement will be more adaptable, flexible and </a:t>
            </a:r>
            <a:r>
              <a:rPr lang="en-GB" dirty="0" smtClean="0"/>
              <a:t>useable</a:t>
            </a:r>
            <a:endParaRPr lang="en-GB" dirty="0"/>
          </a:p>
          <a:p>
            <a:r>
              <a:rPr lang="en-GB" dirty="0" smtClean="0"/>
              <a:t>MOD </a:t>
            </a:r>
            <a:r>
              <a:rPr lang="en-GB" dirty="0"/>
              <a:t>ability to understanding predictive risk to current/contingent ops (from CLS perspective) will be </a:t>
            </a:r>
            <a:r>
              <a:rPr lang="en-GB" dirty="0" smtClean="0"/>
              <a:t>improved</a:t>
            </a:r>
            <a:endParaRPr lang="en-GB" dirty="0"/>
          </a:p>
          <a:p>
            <a:r>
              <a:rPr lang="en-GB" dirty="0" smtClean="0"/>
              <a:t>Service </a:t>
            </a:r>
            <a:r>
              <a:rPr lang="en-GB" dirty="0"/>
              <a:t>Delivery against uncertain outcomes (</a:t>
            </a:r>
            <a:r>
              <a:rPr lang="en-GB" dirty="0" err="1"/>
              <a:t>ie</a:t>
            </a:r>
            <a:r>
              <a:rPr lang="en-GB" dirty="0"/>
              <a:t> operations) will be substantially better managed and </a:t>
            </a:r>
            <a:r>
              <a:rPr lang="en-GB" dirty="0" smtClean="0"/>
              <a:t>integrated</a:t>
            </a:r>
            <a:endParaRPr lang="en-GB" dirty="0"/>
          </a:p>
          <a:p>
            <a:r>
              <a:rPr lang="en-GB" dirty="0" smtClean="0"/>
              <a:t>It </a:t>
            </a:r>
            <a:r>
              <a:rPr lang="en-GB" dirty="0"/>
              <a:t>will be possible to assure delivery of services better and align outcome &amp; metrics throughout the support </a:t>
            </a:r>
            <a:r>
              <a:rPr lang="en-GB" dirty="0" smtClean="0"/>
              <a:t>network</a:t>
            </a:r>
            <a:endParaRPr lang="en-GB" dirty="0"/>
          </a:p>
          <a:p>
            <a:endParaRPr lang="en-GB" dirty="0"/>
          </a:p>
        </p:txBody>
      </p:sp>
      <p:sp>
        <p:nvSpPr>
          <p:cNvPr id="7" name="Text Placeholder 6"/>
          <p:cNvSpPr>
            <a:spLocks noGrp="1"/>
          </p:cNvSpPr>
          <p:nvPr>
            <p:ph type="body" sz="quarter" idx="12"/>
          </p:nvPr>
        </p:nvSpPr>
        <p:spPr/>
        <p:txBody>
          <a:bodyPr/>
          <a:lstStyle/>
          <a:p>
            <a:endParaRPr lang="en-GB"/>
          </a:p>
        </p:txBody>
      </p:sp>
      <p:sp>
        <p:nvSpPr>
          <p:cNvPr id="3" name="Footer Placeholder 2"/>
          <p:cNvSpPr>
            <a:spLocks noGrp="1"/>
          </p:cNvSpPr>
          <p:nvPr>
            <p:ph type="ftr" sz="quarter" idx="13"/>
          </p:nvPr>
        </p:nvSpPr>
        <p:spPr/>
        <p:txBody>
          <a:bodyPr/>
          <a:lstStyle/>
          <a:p>
            <a:pPr>
              <a:defRPr/>
            </a:pPr>
            <a:r>
              <a:rPr lang="en-GB" smtClean="0"/>
              <a:t>© Crown copyright 2014 Dstl</a:t>
            </a:r>
            <a:endParaRPr lang="en-GB"/>
          </a:p>
        </p:txBody>
      </p:sp>
      <p:sp>
        <p:nvSpPr>
          <p:cNvPr id="4" name="Date Placeholder 3"/>
          <p:cNvSpPr>
            <a:spLocks noGrp="1"/>
          </p:cNvSpPr>
          <p:nvPr>
            <p:ph type="dt" sz="half" idx="14"/>
          </p:nvPr>
        </p:nvSpPr>
        <p:spPr/>
        <p:txBody>
          <a:bodyPr/>
          <a:lstStyle/>
          <a:p>
            <a:pPr>
              <a:defRPr/>
            </a:pPr>
            <a:fld id="{B4E0E898-2658-470A-90B1-E0ED132340AC}" type="datetime4">
              <a:rPr lang="en-GB" smtClean="0"/>
              <a:pPr>
                <a:defRPr/>
              </a:pPr>
              <a:t>23 July 2014</a:t>
            </a:fld>
            <a:endParaRPr lang="en-GB" dirty="0"/>
          </a:p>
        </p:txBody>
      </p:sp>
    </p:spTree>
    <p:extLst>
      <p:ext uri="{BB962C8B-B14F-4D97-AF65-F5344CB8AC3E}">
        <p14:creationId xmlns:p14="http://schemas.microsoft.com/office/powerpoint/2010/main" val="20563989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Academia rather than Consultancy</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Service Delivery “horse</a:t>
            </a:r>
            <a:r>
              <a:rPr lang="en-GB" dirty="0"/>
              <a:t>” has bolted but MOD does not understand how to tackle it  </a:t>
            </a:r>
          </a:p>
          <a:p>
            <a:r>
              <a:rPr lang="en-GB" dirty="0" smtClean="0"/>
              <a:t>While </a:t>
            </a:r>
            <a:r>
              <a:rPr lang="en-GB" dirty="0"/>
              <a:t>consultancy is dynamic, don’t want “quick wins” – we want </a:t>
            </a:r>
            <a:r>
              <a:rPr lang="en-GB" dirty="0" smtClean="0"/>
              <a:t>holistic outcome</a:t>
            </a:r>
            <a:endParaRPr lang="en-GB" dirty="0"/>
          </a:p>
          <a:p>
            <a:r>
              <a:rPr lang="en-GB" dirty="0" smtClean="0"/>
              <a:t>Expertise </a:t>
            </a:r>
            <a:r>
              <a:rPr lang="en-GB" dirty="0"/>
              <a:t>in understanding Service Delivery </a:t>
            </a:r>
            <a:r>
              <a:rPr lang="en-GB" dirty="0" smtClean="0"/>
              <a:t>lies </a:t>
            </a:r>
            <a:r>
              <a:rPr lang="en-GB" dirty="0"/>
              <a:t>in academia, hence academic </a:t>
            </a:r>
            <a:r>
              <a:rPr lang="en-GB" dirty="0" smtClean="0"/>
              <a:t>timeframe</a:t>
            </a:r>
            <a:endParaRPr lang="en-GB" dirty="0"/>
          </a:p>
          <a:p>
            <a:r>
              <a:rPr lang="en-GB" dirty="0" smtClean="0"/>
              <a:t>Expertise </a:t>
            </a:r>
            <a:r>
              <a:rPr lang="en-GB" dirty="0"/>
              <a:t>in advising/implementing change(s) lie with consultants (later in </a:t>
            </a:r>
            <a:r>
              <a:rPr lang="en-GB" dirty="0" err="1"/>
              <a:t>prog</a:t>
            </a:r>
            <a:r>
              <a:rPr lang="en-GB" dirty="0" smtClean="0"/>
              <a:t>)</a:t>
            </a:r>
            <a:endParaRPr lang="en-GB" dirty="0"/>
          </a:p>
          <a:p>
            <a:r>
              <a:rPr lang="en-GB" dirty="0" smtClean="0"/>
              <a:t>Need </a:t>
            </a:r>
            <a:r>
              <a:rPr lang="en-GB" dirty="0"/>
              <a:t>to aim for paradigm shift to address </a:t>
            </a:r>
            <a:r>
              <a:rPr lang="en-GB" dirty="0" smtClean="0"/>
              <a:t>behavioural, </a:t>
            </a:r>
            <a:r>
              <a:rPr lang="en-GB" dirty="0"/>
              <a:t>cultural &amp; </a:t>
            </a:r>
            <a:r>
              <a:rPr lang="en-GB" dirty="0" smtClean="0"/>
              <a:t>organisation </a:t>
            </a:r>
            <a:r>
              <a:rPr lang="en-GB" dirty="0"/>
              <a:t>challenges which consultancy has not yet fully addressed despite previous investment.</a:t>
            </a:r>
          </a:p>
          <a:p>
            <a:r>
              <a:rPr lang="en-GB" dirty="0" smtClean="0"/>
              <a:t>Sequential </a:t>
            </a:r>
            <a:r>
              <a:rPr lang="en-GB" dirty="0"/>
              <a:t>packages of academic research with deliverables </a:t>
            </a:r>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161040990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work</a:t>
            </a:r>
            <a:r>
              <a:rPr lang="en-GB" dirty="0"/>
              <a:t>: Policy </a:t>
            </a:r>
            <a:r>
              <a:rPr lang="en-GB" dirty="0" smtClean="0"/>
              <a:t>Degradation</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Background</a:t>
            </a:r>
          </a:p>
          <a:p>
            <a:pPr lvl="1"/>
            <a:r>
              <a:rPr lang="en-GB" dirty="0" smtClean="0"/>
              <a:t>Logistic </a:t>
            </a:r>
            <a:r>
              <a:rPr lang="en-GB" dirty="0"/>
              <a:t>policy requirements </a:t>
            </a:r>
            <a:r>
              <a:rPr lang="en-GB" dirty="0" smtClean="0"/>
              <a:t>are </a:t>
            </a:r>
            <a:r>
              <a:rPr lang="en-GB" dirty="0"/>
              <a:t>often “traded out” for greater capability, </a:t>
            </a:r>
            <a:endParaRPr lang="en-GB" dirty="0" smtClean="0"/>
          </a:p>
          <a:p>
            <a:pPr lvl="2"/>
            <a:r>
              <a:rPr lang="en-GB" dirty="0" smtClean="0"/>
              <a:t>No </a:t>
            </a:r>
            <a:r>
              <a:rPr lang="en-GB" dirty="0"/>
              <a:t>cost to the capability for introducing the inefficiency to the supply </a:t>
            </a:r>
            <a:r>
              <a:rPr lang="en-GB" dirty="0" smtClean="0"/>
              <a:t>chain</a:t>
            </a:r>
          </a:p>
          <a:p>
            <a:pPr lvl="2"/>
            <a:r>
              <a:rPr lang="en-GB" dirty="0" smtClean="0"/>
              <a:t>But currently </a:t>
            </a:r>
            <a:r>
              <a:rPr lang="en-GB" dirty="0"/>
              <a:t>there is </a:t>
            </a:r>
            <a:r>
              <a:rPr lang="en-GB" dirty="0" smtClean="0"/>
              <a:t>an </a:t>
            </a:r>
            <a:r>
              <a:rPr lang="en-GB" dirty="0"/>
              <a:t>unquantifiable cost to defence. </a:t>
            </a:r>
          </a:p>
          <a:p>
            <a:pPr lvl="1"/>
            <a:r>
              <a:rPr lang="en-GB" dirty="0" smtClean="0"/>
              <a:t>Taking codification </a:t>
            </a:r>
            <a:r>
              <a:rPr lang="en-GB" dirty="0"/>
              <a:t>for an example – does everything need to be codified? </a:t>
            </a:r>
            <a:endParaRPr lang="en-GB" dirty="0" smtClean="0"/>
          </a:p>
          <a:p>
            <a:pPr lvl="2"/>
            <a:r>
              <a:rPr lang="en-GB" dirty="0" smtClean="0"/>
              <a:t>If </a:t>
            </a:r>
            <a:r>
              <a:rPr lang="en-GB" dirty="0"/>
              <a:t>not, then how much and how is this determined? </a:t>
            </a:r>
            <a:endParaRPr lang="en-GB" dirty="0" smtClean="0"/>
          </a:p>
          <a:p>
            <a:pPr lvl="1"/>
            <a:r>
              <a:rPr lang="en-GB" dirty="0" smtClean="0"/>
              <a:t>To </a:t>
            </a:r>
            <a:r>
              <a:rPr lang="en-GB" dirty="0"/>
              <a:t>what extent is current policy complied with and does it make a difference (in terms of cost and effectiveness). </a:t>
            </a:r>
            <a:endParaRPr lang="en-GB" dirty="0" smtClean="0"/>
          </a:p>
          <a:p>
            <a:pPr lvl="1"/>
            <a:r>
              <a:rPr lang="en-GB" dirty="0" smtClean="0"/>
              <a:t>In </a:t>
            </a:r>
            <a:r>
              <a:rPr lang="en-GB" dirty="0"/>
              <a:t>terms of policy being generated in the future where should the concentration be?</a:t>
            </a:r>
          </a:p>
          <a:p>
            <a:r>
              <a:rPr lang="en-GB" dirty="0" smtClean="0"/>
              <a:t>Requirement</a:t>
            </a:r>
          </a:p>
          <a:p>
            <a:pPr lvl="1"/>
            <a:r>
              <a:rPr lang="en-GB" dirty="0" smtClean="0"/>
              <a:t>To define </a:t>
            </a:r>
            <a:r>
              <a:rPr lang="en-GB" dirty="0"/>
              <a:t>the amount of deviation from policy that can be introduced to the supply chain before it reaches a point where the degradation is such that the Supply Chain fails to function </a:t>
            </a:r>
            <a:r>
              <a:rPr lang="en-GB" dirty="0" smtClean="0"/>
              <a:t>correctly</a:t>
            </a:r>
            <a:endParaRPr lang="en-GB" dirty="0"/>
          </a:p>
          <a:p>
            <a:pPr lvl="1"/>
            <a:r>
              <a:rPr lang="en-GB" dirty="0" smtClean="0"/>
              <a:t>Devise </a:t>
            </a:r>
            <a:r>
              <a:rPr lang="en-GB" dirty="0"/>
              <a:t>a methodology, performance indicators and baseline measures to calculate the non compliance from Policy</a:t>
            </a:r>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721585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Other work: Modelling engineers</a:t>
            </a:r>
            <a:endParaRPr lang="en-GB" dirty="0"/>
          </a:p>
        </p:txBody>
      </p:sp>
      <p:sp>
        <p:nvSpPr>
          <p:cNvPr id="3" name="Content Placeholder 2"/>
          <p:cNvSpPr>
            <a:spLocks noGrp="1"/>
          </p:cNvSpPr>
          <p:nvPr>
            <p:ph idx="1"/>
          </p:nvPr>
        </p:nvSpPr>
        <p:spPr>
          <a:xfrm>
            <a:off x="432038" y="1539065"/>
            <a:ext cx="7775337" cy="4077509"/>
          </a:xfrm>
        </p:spPr>
        <p:txBody>
          <a:bodyPr>
            <a:normAutofit lnSpcReduction="10000"/>
          </a:bodyPr>
          <a:lstStyle/>
          <a:p>
            <a:r>
              <a:rPr lang="en-GB" dirty="0" smtClean="0"/>
              <a:t>Presently have a model that measures stock levels and logistics supply to a maritime task group</a:t>
            </a:r>
          </a:p>
          <a:p>
            <a:r>
              <a:rPr lang="en-GB" dirty="0" smtClean="0"/>
              <a:t>Can also to a degree model availability, maintainability, reliability and battle damage repair</a:t>
            </a:r>
          </a:p>
          <a:p>
            <a:pPr lvl="1"/>
            <a:r>
              <a:rPr lang="en-GB" dirty="0" smtClean="0"/>
              <a:t>And the associated demands on PAX and spares moves</a:t>
            </a:r>
          </a:p>
          <a:p>
            <a:r>
              <a:rPr lang="en-GB" dirty="0" smtClean="0"/>
              <a:t>Question arises:</a:t>
            </a:r>
          </a:p>
          <a:p>
            <a:pPr lvl="1"/>
            <a:r>
              <a:rPr lang="en-GB" dirty="0" smtClean="0"/>
              <a:t>To assess the impact of CLS/</a:t>
            </a:r>
            <a:r>
              <a:rPr lang="en-GB" dirty="0" err="1" smtClean="0"/>
              <a:t>CfA</a:t>
            </a:r>
            <a:r>
              <a:rPr lang="en-GB" dirty="0" smtClean="0"/>
              <a:t> on the supply/support chain and ultimately on the military effect itself</a:t>
            </a:r>
          </a:p>
          <a:p>
            <a:pPr lvl="1"/>
            <a:r>
              <a:rPr lang="en-GB" dirty="0" smtClean="0"/>
              <a:t>What is the resultant impact on military Personnel and Training requirements</a:t>
            </a:r>
            <a:endParaRPr lang="en-GB" dirty="0"/>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354270675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Summary</a:t>
            </a:r>
            <a:endParaRPr lang="en-GB" dirty="0"/>
          </a:p>
        </p:txBody>
      </p:sp>
      <p:sp>
        <p:nvSpPr>
          <p:cNvPr id="3" name="Content Placeholder 2"/>
          <p:cNvSpPr>
            <a:spLocks noGrp="1"/>
          </p:cNvSpPr>
          <p:nvPr>
            <p:ph idx="1"/>
          </p:nvPr>
        </p:nvSpPr>
        <p:spPr/>
        <p:txBody>
          <a:bodyPr/>
          <a:lstStyle/>
          <a:p>
            <a:r>
              <a:rPr lang="en-GB" dirty="0" smtClean="0"/>
              <a:t>At the start of a 6 year programme of research</a:t>
            </a:r>
          </a:p>
          <a:p>
            <a:pPr lvl="1"/>
            <a:r>
              <a:rPr lang="en-GB" dirty="0" smtClean="0"/>
              <a:t>Service Delivery, making MOD a smarter customer</a:t>
            </a:r>
          </a:p>
          <a:p>
            <a:r>
              <a:rPr lang="en-GB" dirty="0" smtClean="0"/>
              <a:t>Will be drawing on academia through sponsoring PhDs and Masters dissertations</a:t>
            </a:r>
          </a:p>
          <a:p>
            <a:r>
              <a:rPr lang="en-GB" dirty="0" smtClean="0"/>
              <a:t>Coupled with applied research and consultancy</a:t>
            </a:r>
          </a:p>
          <a:p>
            <a:r>
              <a:rPr lang="en-GB" dirty="0" smtClean="0"/>
              <a:t>Multiple spin-offs including considering of numerous Defence Lines of Development (DLOD) including Personnel, Training, Concepts &amp; Doctrine</a:t>
            </a:r>
            <a:endParaRPr lang="en-GB" dirty="0"/>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32658813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1"/>
          <p:cNvSpPr>
            <a:spLocks noGrp="1"/>
          </p:cNvSpPr>
          <p:nvPr>
            <p:ph type="ftr"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defTabSz="852488" eaLnBrk="0" fontAlgn="base" hangingPunct="0">
              <a:spcBef>
                <a:spcPct val="0"/>
              </a:spcBef>
              <a:spcAft>
                <a:spcPct val="0"/>
              </a:spcAft>
              <a:defRPr sz="1700">
                <a:solidFill>
                  <a:schemeClr val="tx1"/>
                </a:solidFill>
                <a:latin typeface="Arial" charset="0"/>
              </a:defRPr>
            </a:lvl6pPr>
            <a:lvl7pPr marL="2971800" indent="-228600" defTabSz="852488" eaLnBrk="0" fontAlgn="base" hangingPunct="0">
              <a:spcBef>
                <a:spcPct val="0"/>
              </a:spcBef>
              <a:spcAft>
                <a:spcPct val="0"/>
              </a:spcAft>
              <a:defRPr sz="1700">
                <a:solidFill>
                  <a:schemeClr val="tx1"/>
                </a:solidFill>
                <a:latin typeface="Arial" charset="0"/>
              </a:defRPr>
            </a:lvl7pPr>
            <a:lvl8pPr marL="3429000" indent="-228600" defTabSz="852488" eaLnBrk="0" fontAlgn="base" hangingPunct="0">
              <a:spcBef>
                <a:spcPct val="0"/>
              </a:spcBef>
              <a:spcAft>
                <a:spcPct val="0"/>
              </a:spcAft>
              <a:defRPr sz="1700">
                <a:solidFill>
                  <a:schemeClr val="tx1"/>
                </a:solidFill>
                <a:latin typeface="Arial" charset="0"/>
              </a:defRPr>
            </a:lvl8pPr>
            <a:lvl9pPr marL="3886200" indent="-228600" defTabSz="852488" eaLnBrk="0" fontAlgn="base" hangingPunct="0">
              <a:spcBef>
                <a:spcPct val="0"/>
              </a:spcBef>
              <a:spcAft>
                <a:spcPct val="0"/>
              </a:spcAft>
              <a:defRPr sz="1700">
                <a:solidFill>
                  <a:schemeClr val="tx1"/>
                </a:solidFill>
                <a:latin typeface="Arial" charset="0"/>
              </a:defRPr>
            </a:lvl9pPr>
          </a:lstStyle>
          <a:p>
            <a:pPr defTabSz="852488" eaLnBrk="1" fontAlgn="base" hangingPunct="1">
              <a:spcBef>
                <a:spcPct val="0"/>
              </a:spcBef>
              <a:spcAft>
                <a:spcPct val="0"/>
              </a:spcAft>
            </a:pPr>
            <a:r>
              <a:rPr lang="en-GB" altLang="en-US" sz="800">
                <a:solidFill>
                  <a:schemeClr val="bg1"/>
                </a:solidFill>
                <a:cs typeface="Arial" charset="0"/>
              </a:rPr>
              <a:t>© Crown copyright 2014 Dstl</a:t>
            </a:r>
          </a:p>
        </p:txBody>
      </p:sp>
      <p:sp>
        <p:nvSpPr>
          <p:cNvPr id="5123" name="Date Placeholder 2"/>
          <p:cNvSpPr>
            <a:spLocks noGrp="1"/>
          </p:cNvSpPr>
          <p:nvPr>
            <p:ph type="dt"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1700">
                <a:solidFill>
                  <a:schemeClr val="tx1"/>
                </a:solidFill>
                <a:latin typeface="Arial" charset="0"/>
              </a:defRPr>
            </a:lvl1pPr>
            <a:lvl2pPr marL="742950" indent="-285750" eaLnBrk="0" hangingPunct="0">
              <a:defRPr sz="1700">
                <a:solidFill>
                  <a:schemeClr val="tx1"/>
                </a:solidFill>
                <a:latin typeface="Arial" charset="0"/>
              </a:defRPr>
            </a:lvl2pPr>
            <a:lvl3pPr marL="1143000" indent="-228600" eaLnBrk="0" hangingPunct="0">
              <a:defRPr sz="1700">
                <a:solidFill>
                  <a:schemeClr val="tx1"/>
                </a:solidFill>
                <a:latin typeface="Arial" charset="0"/>
              </a:defRPr>
            </a:lvl3pPr>
            <a:lvl4pPr marL="1600200" indent="-228600" eaLnBrk="0" hangingPunct="0">
              <a:defRPr sz="1700">
                <a:solidFill>
                  <a:schemeClr val="tx1"/>
                </a:solidFill>
                <a:latin typeface="Arial" charset="0"/>
              </a:defRPr>
            </a:lvl4pPr>
            <a:lvl5pPr marL="2057400" indent="-228600" eaLnBrk="0" hangingPunct="0">
              <a:defRPr sz="1700">
                <a:solidFill>
                  <a:schemeClr val="tx1"/>
                </a:solidFill>
                <a:latin typeface="Arial" charset="0"/>
              </a:defRPr>
            </a:lvl5pPr>
            <a:lvl6pPr marL="2514600" indent="-228600" defTabSz="852488" eaLnBrk="0" fontAlgn="base" hangingPunct="0">
              <a:spcBef>
                <a:spcPct val="0"/>
              </a:spcBef>
              <a:spcAft>
                <a:spcPct val="0"/>
              </a:spcAft>
              <a:defRPr sz="1700">
                <a:solidFill>
                  <a:schemeClr val="tx1"/>
                </a:solidFill>
                <a:latin typeface="Arial" charset="0"/>
              </a:defRPr>
            </a:lvl6pPr>
            <a:lvl7pPr marL="2971800" indent="-228600" defTabSz="852488" eaLnBrk="0" fontAlgn="base" hangingPunct="0">
              <a:spcBef>
                <a:spcPct val="0"/>
              </a:spcBef>
              <a:spcAft>
                <a:spcPct val="0"/>
              </a:spcAft>
              <a:defRPr sz="1700">
                <a:solidFill>
                  <a:schemeClr val="tx1"/>
                </a:solidFill>
                <a:latin typeface="Arial" charset="0"/>
              </a:defRPr>
            </a:lvl7pPr>
            <a:lvl8pPr marL="3429000" indent="-228600" defTabSz="852488" eaLnBrk="0" fontAlgn="base" hangingPunct="0">
              <a:spcBef>
                <a:spcPct val="0"/>
              </a:spcBef>
              <a:spcAft>
                <a:spcPct val="0"/>
              </a:spcAft>
              <a:defRPr sz="1700">
                <a:solidFill>
                  <a:schemeClr val="tx1"/>
                </a:solidFill>
                <a:latin typeface="Arial" charset="0"/>
              </a:defRPr>
            </a:lvl8pPr>
            <a:lvl9pPr marL="3886200" indent="-228600" defTabSz="852488" eaLnBrk="0" fontAlgn="base" hangingPunct="0">
              <a:spcBef>
                <a:spcPct val="0"/>
              </a:spcBef>
              <a:spcAft>
                <a:spcPct val="0"/>
              </a:spcAft>
              <a:defRPr sz="1700">
                <a:solidFill>
                  <a:schemeClr val="tx1"/>
                </a:solidFill>
                <a:latin typeface="Arial" charset="0"/>
              </a:defRPr>
            </a:lvl9pPr>
          </a:lstStyle>
          <a:p>
            <a:pPr defTabSz="852488" eaLnBrk="1" fontAlgn="base" hangingPunct="1">
              <a:spcBef>
                <a:spcPct val="0"/>
              </a:spcBef>
              <a:spcAft>
                <a:spcPct val="0"/>
              </a:spcAft>
            </a:pPr>
            <a:fld id="{EDA8C3F9-ADB2-4EF3-BE81-52B98C078404}" type="datetime4">
              <a:rPr lang="en-GB" altLang="en-US" sz="800">
                <a:solidFill>
                  <a:schemeClr val="bg1"/>
                </a:solidFill>
                <a:cs typeface="Arial" charset="0"/>
              </a:rPr>
              <a:pPr defTabSz="852488" eaLnBrk="1" fontAlgn="base" hangingPunct="1">
                <a:spcBef>
                  <a:spcPct val="0"/>
                </a:spcBef>
                <a:spcAft>
                  <a:spcPct val="0"/>
                </a:spcAft>
              </a:pPr>
              <a:t>23 July 2014</a:t>
            </a:fld>
            <a:endParaRPr lang="en-GB" altLang="en-US" sz="800">
              <a:solidFill>
                <a:schemeClr val="bg1"/>
              </a:solidFill>
              <a:cs typeface="Arial"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Service Delivery</a:t>
            </a:r>
          </a:p>
        </p:txBody>
      </p:sp>
      <p:sp>
        <p:nvSpPr>
          <p:cNvPr id="3" name="Content Placeholder 2"/>
          <p:cNvSpPr>
            <a:spLocks noGrp="1"/>
          </p:cNvSpPr>
          <p:nvPr>
            <p:ph idx="1"/>
          </p:nvPr>
        </p:nvSpPr>
        <p:spPr/>
        <p:txBody>
          <a:bodyPr/>
          <a:lstStyle/>
          <a:p>
            <a:r>
              <a:rPr lang="en-GB" dirty="0"/>
              <a:t>“….the use of agile, flexible processes by supplier (frequently skilled technical) personnel, interacting with customer personnel, via a contract, providing variable outputs, both tangible and intangible, to create value for the customer for the achievement of their outcomes</a:t>
            </a:r>
            <a:r>
              <a:rPr lang="en-GB" dirty="0" smtClean="0"/>
              <a:t>…”</a:t>
            </a:r>
          </a:p>
          <a:p>
            <a:endParaRPr lang="en-GB" dirty="0" smtClean="0"/>
          </a:p>
          <a:p>
            <a:pPr lvl="2"/>
            <a:r>
              <a:rPr lang="en-GB" altLang="en-US" dirty="0"/>
              <a:t>NB: for the MOD, “service delivery” is executed through initiatives such as CLS, </a:t>
            </a:r>
            <a:r>
              <a:rPr lang="en-GB" altLang="en-US" dirty="0" err="1"/>
              <a:t>CforA</a:t>
            </a:r>
            <a:r>
              <a:rPr lang="en-GB" altLang="en-US" dirty="0"/>
              <a:t> &amp; </a:t>
            </a:r>
            <a:r>
              <a:rPr lang="en-GB" altLang="en-US" dirty="0" err="1"/>
              <a:t>CforC</a:t>
            </a:r>
            <a:r>
              <a:rPr lang="en-GB" altLang="en-US" dirty="0" smtClean="0"/>
              <a:t>……..</a:t>
            </a:r>
            <a:endParaRPr lang="en-GB" altLang="en-US" dirty="0"/>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23397602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the issue</a:t>
            </a:r>
            <a:r>
              <a:rPr lang="en-GB" dirty="0" smtClean="0"/>
              <a:t>)?</a:t>
            </a:r>
            <a:endParaRPr lang="en-GB" dirty="0"/>
          </a:p>
        </p:txBody>
      </p:sp>
      <p:sp>
        <p:nvSpPr>
          <p:cNvPr id="3" name="Content Placeholder 2"/>
          <p:cNvSpPr>
            <a:spLocks noGrp="1"/>
          </p:cNvSpPr>
          <p:nvPr>
            <p:ph idx="1"/>
          </p:nvPr>
        </p:nvSpPr>
        <p:spPr/>
        <p:txBody>
          <a:bodyPr/>
          <a:lstStyle/>
          <a:p>
            <a:r>
              <a:rPr lang="en-GB" dirty="0"/>
              <a:t>Government Policy, ongoing Defence reform and future capability development require that MOD integrates with industry for the delivery of support &amp; services.</a:t>
            </a:r>
          </a:p>
          <a:p>
            <a:r>
              <a:rPr lang="en-GB" dirty="0" smtClean="0"/>
              <a:t>The </a:t>
            </a:r>
            <a:r>
              <a:rPr lang="en-GB" dirty="0"/>
              <a:t>result is an increasing reliance on outsourcing that is delivered through “one to one” contractual relationships between PTs and their Service Providers. </a:t>
            </a:r>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22172728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(is action necessary</a:t>
            </a:r>
            <a:r>
              <a:rPr lang="en-GB" dirty="0" smtClean="0"/>
              <a:t>)?</a:t>
            </a:r>
            <a:endParaRPr lang="en-GB" dirty="0"/>
          </a:p>
        </p:txBody>
      </p:sp>
      <p:sp>
        <p:nvSpPr>
          <p:cNvPr id="3" name="Content Placeholder 2"/>
          <p:cNvSpPr>
            <a:spLocks noGrp="1"/>
          </p:cNvSpPr>
          <p:nvPr>
            <p:ph idx="1"/>
          </p:nvPr>
        </p:nvSpPr>
        <p:spPr/>
        <p:txBody>
          <a:bodyPr>
            <a:normAutofit fontScale="85000" lnSpcReduction="10000"/>
          </a:bodyPr>
          <a:lstStyle/>
          <a:p>
            <a:r>
              <a:rPr lang="en-GB" dirty="0"/>
              <a:t>The reliance on contracted support can present risk to Defence </a:t>
            </a:r>
            <a:r>
              <a:rPr lang="en-GB" dirty="0" smtClean="0"/>
              <a:t>Outputs</a:t>
            </a:r>
          </a:p>
          <a:p>
            <a:r>
              <a:rPr lang="en-GB" dirty="0" smtClean="0"/>
              <a:t>Front </a:t>
            </a:r>
            <a:r>
              <a:rPr lang="en-GB" dirty="0" smtClean="0"/>
              <a:t>Line Commands </a:t>
            </a:r>
            <a:r>
              <a:rPr lang="en-GB" dirty="0" smtClean="0"/>
              <a:t>find </a:t>
            </a:r>
            <a:r>
              <a:rPr lang="en-GB" dirty="0"/>
              <a:t>themselves having to manage a “one to </a:t>
            </a:r>
            <a:r>
              <a:rPr lang="en-GB" dirty="0" smtClean="0"/>
              <a:t>many” </a:t>
            </a:r>
            <a:r>
              <a:rPr lang="en-GB" dirty="0"/>
              <a:t>relationship with </a:t>
            </a:r>
            <a:r>
              <a:rPr lang="en-GB" dirty="0" smtClean="0"/>
              <a:t>contractors</a:t>
            </a:r>
          </a:p>
          <a:p>
            <a:pPr lvl="1"/>
            <a:r>
              <a:rPr lang="en-GB" dirty="0" smtClean="0"/>
              <a:t>E.g. where </a:t>
            </a:r>
            <a:r>
              <a:rPr lang="en-GB" dirty="0"/>
              <a:t>ship = system of systems yet the CLS is for individual </a:t>
            </a:r>
            <a:r>
              <a:rPr lang="en-GB" dirty="0" smtClean="0"/>
              <a:t>system</a:t>
            </a:r>
            <a:endParaRPr lang="en-GB" dirty="0"/>
          </a:p>
          <a:p>
            <a:r>
              <a:rPr lang="en-GB" dirty="0" smtClean="0"/>
              <a:t>MOD seems to have an </a:t>
            </a:r>
            <a:r>
              <a:rPr lang="en-GB" dirty="0"/>
              <a:t>incoherent approach to the outsourcing of support (</a:t>
            </a:r>
            <a:r>
              <a:rPr lang="en-GB" dirty="0" err="1"/>
              <a:t>ie</a:t>
            </a:r>
            <a:r>
              <a:rPr lang="en-GB" dirty="0"/>
              <a:t> CLS) and there have been criticisms of it (DIA).</a:t>
            </a:r>
          </a:p>
          <a:p>
            <a:r>
              <a:rPr lang="en-GB" dirty="0" smtClean="0"/>
              <a:t>No </a:t>
            </a:r>
            <a:r>
              <a:rPr lang="en-GB" dirty="0"/>
              <a:t>comprehensive work has ever been commissioned to ensure that the MOD fully understands the complexities of entering into the Service Delivery space. </a:t>
            </a:r>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8406243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(to address</a:t>
            </a:r>
            <a:r>
              <a:rPr lang="en-GB" dirty="0" smtClean="0"/>
              <a:t>)?</a:t>
            </a:r>
            <a:endParaRPr lang="en-GB" dirty="0"/>
          </a:p>
        </p:txBody>
      </p:sp>
      <p:sp>
        <p:nvSpPr>
          <p:cNvPr id="3" name="Content Placeholder 2"/>
          <p:cNvSpPr>
            <a:spLocks noGrp="1"/>
          </p:cNvSpPr>
          <p:nvPr>
            <p:ph idx="1"/>
          </p:nvPr>
        </p:nvSpPr>
        <p:spPr/>
        <p:txBody>
          <a:bodyPr/>
          <a:lstStyle/>
          <a:p>
            <a:r>
              <a:rPr lang="en-GB" dirty="0"/>
              <a:t>It is proposed </a:t>
            </a:r>
            <a:r>
              <a:rPr lang="en-GB" dirty="0" smtClean="0"/>
              <a:t>to establish </a:t>
            </a:r>
            <a:r>
              <a:rPr lang="en-GB" dirty="0"/>
              <a:t>a comprehensive </a:t>
            </a:r>
            <a:r>
              <a:rPr lang="en-GB" dirty="0" smtClean="0"/>
              <a:t>programme </a:t>
            </a:r>
            <a:r>
              <a:rPr lang="en-GB" dirty="0"/>
              <a:t>of targeted </a:t>
            </a:r>
            <a:r>
              <a:rPr lang="en-GB" dirty="0" smtClean="0"/>
              <a:t>research</a:t>
            </a:r>
            <a:r>
              <a:rPr lang="en-GB" dirty="0"/>
              <a:t>, structured to deliver quick wins between now and SDSR </a:t>
            </a:r>
            <a:r>
              <a:rPr lang="en-GB" dirty="0" smtClean="0"/>
              <a:t>2020</a:t>
            </a:r>
          </a:p>
          <a:p>
            <a:r>
              <a:rPr lang="en-GB" dirty="0" smtClean="0"/>
              <a:t>The </a:t>
            </a:r>
            <a:r>
              <a:rPr lang="en-GB" dirty="0"/>
              <a:t>overall aim is to identify the best means to mitigate long term risk to outputs arising from </a:t>
            </a:r>
            <a:r>
              <a:rPr lang="en-GB" dirty="0" smtClean="0"/>
              <a:t>CLS</a:t>
            </a:r>
            <a:endParaRPr lang="en-GB" dirty="0"/>
          </a:p>
          <a:p>
            <a:r>
              <a:rPr lang="en-GB" dirty="0" smtClean="0"/>
              <a:t>The </a:t>
            </a:r>
            <a:r>
              <a:rPr lang="en-GB" dirty="0"/>
              <a:t>Programme will be managed through </a:t>
            </a:r>
            <a:r>
              <a:rPr lang="en-GB" dirty="0" smtClean="0"/>
              <a:t>Dstl</a:t>
            </a:r>
            <a:endParaRPr lang="en-GB" dirty="0"/>
          </a:p>
          <a:p>
            <a:endParaRPr lang="en-GB" dirty="0"/>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705399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When (can this be achieved</a:t>
            </a:r>
            <a:r>
              <a:rPr lang="en-GB" dirty="0" smtClean="0"/>
              <a:t>)?</a:t>
            </a:r>
            <a:endParaRPr lang="en-GB" dirty="0"/>
          </a:p>
        </p:txBody>
      </p:sp>
      <p:sp>
        <p:nvSpPr>
          <p:cNvPr id="3" name="Content Placeholder 2"/>
          <p:cNvSpPr>
            <a:spLocks noGrp="1"/>
          </p:cNvSpPr>
          <p:nvPr>
            <p:ph idx="1"/>
          </p:nvPr>
        </p:nvSpPr>
        <p:spPr/>
        <p:txBody>
          <a:bodyPr>
            <a:normAutofit/>
          </a:bodyPr>
          <a:lstStyle/>
          <a:p>
            <a:r>
              <a:rPr lang="en-GB" dirty="0" smtClean="0"/>
              <a:t>Understanding </a:t>
            </a:r>
            <a:r>
              <a:rPr lang="en-GB" dirty="0"/>
              <a:t>Service Delivery is a complex problem that does  not lend itself to rapid “</a:t>
            </a:r>
            <a:r>
              <a:rPr lang="en-GB" dirty="0" err="1"/>
              <a:t>solutioneering</a:t>
            </a:r>
            <a:r>
              <a:rPr lang="en-GB" dirty="0" smtClean="0"/>
              <a:t>”</a:t>
            </a:r>
            <a:endParaRPr lang="en-GB" dirty="0"/>
          </a:p>
          <a:p>
            <a:r>
              <a:rPr lang="en-GB" dirty="0" smtClean="0"/>
              <a:t>Need clear </a:t>
            </a:r>
            <a:r>
              <a:rPr lang="en-GB" dirty="0"/>
              <a:t>articulation of the dynamics of the </a:t>
            </a:r>
            <a:r>
              <a:rPr lang="en-GB" dirty="0" smtClean="0"/>
              <a:t>problem  </a:t>
            </a:r>
            <a:endParaRPr lang="en-GB" dirty="0" smtClean="0"/>
          </a:p>
          <a:p>
            <a:pPr lvl="1"/>
            <a:r>
              <a:rPr lang="en-GB" dirty="0" smtClean="0"/>
              <a:t>The </a:t>
            </a:r>
            <a:r>
              <a:rPr lang="en-GB" dirty="0"/>
              <a:t>complexity of the interrelated issues suggest resolution will require long term cultural shift </a:t>
            </a:r>
            <a:endParaRPr lang="en-GB" dirty="0" smtClean="0"/>
          </a:p>
          <a:p>
            <a:pPr lvl="1"/>
            <a:r>
              <a:rPr lang="en-GB" dirty="0" smtClean="0"/>
              <a:t>Building </a:t>
            </a:r>
            <a:r>
              <a:rPr lang="en-GB" dirty="0"/>
              <a:t>on the opportunity presented by </a:t>
            </a:r>
            <a:r>
              <a:rPr lang="en-GB" dirty="0" smtClean="0"/>
              <a:t>Material Strategy </a:t>
            </a:r>
            <a:r>
              <a:rPr lang="en-GB" dirty="0"/>
              <a:t>and Defence </a:t>
            </a:r>
            <a:r>
              <a:rPr lang="en-GB" dirty="0" smtClean="0"/>
              <a:t>Reform</a:t>
            </a:r>
            <a:endParaRPr lang="en-GB" dirty="0"/>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17639091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The Problem Space</a:t>
            </a:r>
          </a:p>
        </p:txBody>
      </p:sp>
      <p:sp>
        <p:nvSpPr>
          <p:cNvPr id="3" name="Content Placeholder 2"/>
          <p:cNvSpPr>
            <a:spLocks noGrp="1"/>
          </p:cNvSpPr>
          <p:nvPr>
            <p:ph idx="1"/>
          </p:nvPr>
        </p:nvSpPr>
        <p:spPr/>
        <p:txBody>
          <a:bodyPr>
            <a:normAutofit fontScale="85000" lnSpcReduction="10000"/>
          </a:bodyPr>
          <a:lstStyle/>
          <a:p>
            <a:r>
              <a:rPr lang="en-GB" dirty="0" smtClean="0"/>
              <a:t>Limited </a:t>
            </a:r>
            <a:r>
              <a:rPr lang="en-GB" dirty="0"/>
              <a:t>overall visibility of cumulative CLS activity </a:t>
            </a:r>
            <a:endParaRPr lang="en-GB" dirty="0" smtClean="0"/>
          </a:p>
          <a:p>
            <a:r>
              <a:rPr lang="en-GB" dirty="0" smtClean="0"/>
              <a:t>CLS </a:t>
            </a:r>
            <a:r>
              <a:rPr lang="en-GB" dirty="0"/>
              <a:t>solutions considered/issued in isolation and primarily designed for peacetime support</a:t>
            </a:r>
          </a:p>
          <a:p>
            <a:r>
              <a:rPr lang="en-GB" dirty="0" smtClean="0"/>
              <a:t>Risk </a:t>
            </a:r>
            <a:r>
              <a:rPr lang="en-GB" dirty="0"/>
              <a:t>reporting </a:t>
            </a:r>
            <a:r>
              <a:rPr lang="en-GB" dirty="0" smtClean="0"/>
              <a:t>structure does not include CLS issues</a:t>
            </a:r>
            <a:endParaRPr lang="en-GB" dirty="0"/>
          </a:p>
          <a:p>
            <a:r>
              <a:rPr lang="en-GB" dirty="0" smtClean="0"/>
              <a:t>MOD </a:t>
            </a:r>
            <a:r>
              <a:rPr lang="en-GB" dirty="0"/>
              <a:t>is unaware of actual impact(s) of CLS proliferation (</a:t>
            </a:r>
            <a:r>
              <a:rPr lang="en-GB" dirty="0" err="1"/>
              <a:t>ie</a:t>
            </a:r>
            <a:r>
              <a:rPr lang="en-GB" dirty="0"/>
              <a:t> on skills, SQEP </a:t>
            </a:r>
            <a:r>
              <a:rPr lang="en-GB" dirty="0" err="1"/>
              <a:t>etc</a:t>
            </a:r>
            <a:r>
              <a:rPr lang="en-GB" dirty="0"/>
              <a:t>). </a:t>
            </a:r>
          </a:p>
          <a:p>
            <a:r>
              <a:rPr lang="en-GB" dirty="0" smtClean="0"/>
              <a:t>Suggest </a:t>
            </a:r>
            <a:r>
              <a:rPr lang="en-GB" dirty="0"/>
              <a:t>that primary weakness is the inability of MOD to fully understand business to business “service delivery” contracting and, to ensure that SD contracting is able to is able to meet the UK Government’s intentions for both Industry and Defence</a:t>
            </a:r>
            <a:r>
              <a:rPr lang="en-GB" dirty="0" smtClean="0"/>
              <a:t>.</a:t>
            </a:r>
            <a:endParaRPr lang="en-GB" dirty="0"/>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1482008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Key drivers</a:t>
            </a:r>
            <a:endParaRPr lang="en-GB" dirty="0"/>
          </a:p>
        </p:txBody>
      </p:sp>
      <p:sp>
        <p:nvSpPr>
          <p:cNvPr id="3" name="Content Placeholder 2"/>
          <p:cNvSpPr>
            <a:spLocks noGrp="1"/>
          </p:cNvSpPr>
          <p:nvPr>
            <p:ph idx="1"/>
          </p:nvPr>
        </p:nvSpPr>
        <p:spPr>
          <a:xfrm>
            <a:off x="432038" y="1539065"/>
            <a:ext cx="7775337" cy="4077509"/>
          </a:xfrm>
        </p:spPr>
        <p:txBody>
          <a:bodyPr>
            <a:normAutofit fontScale="70000" lnSpcReduction="20000"/>
          </a:bodyPr>
          <a:lstStyle/>
          <a:p>
            <a:r>
              <a:rPr lang="en-GB" dirty="0" smtClean="0"/>
              <a:t>CM 8278 National Security Through Technology:  Policy underpinning “off the shelf” procurement; support services provided by industry to be integrated; assured availability to ops; benefits to industry &amp; defence. </a:t>
            </a:r>
          </a:p>
          <a:p>
            <a:r>
              <a:rPr lang="en-GB" dirty="0" smtClean="0"/>
              <a:t>DE&amp;S Material Strategy: Maintaining an enduring relationship with Industry and contracting for the future</a:t>
            </a:r>
          </a:p>
          <a:p>
            <a:r>
              <a:rPr lang="en-GB" dirty="0" smtClean="0"/>
              <a:t>Defence Support Network – the requirement for E2E (2 way) network with direct contract support</a:t>
            </a:r>
          </a:p>
          <a:p>
            <a:r>
              <a:rPr lang="en-GB" dirty="0" smtClean="0"/>
              <a:t>Audit reports (NAO and DIA) – recent criticism of MOD’s lack of [CLS] ‘control’ and lack of </a:t>
            </a:r>
            <a:r>
              <a:rPr lang="en-GB" dirty="0" err="1" smtClean="0"/>
              <a:t>VfM</a:t>
            </a:r>
            <a:r>
              <a:rPr lang="en-GB" dirty="0" smtClean="0"/>
              <a:t>; CLS aspects of inventory management.</a:t>
            </a:r>
          </a:p>
          <a:p>
            <a:r>
              <a:rPr lang="en-GB" dirty="0" smtClean="0"/>
              <a:t>NATO at the heart of UK Defence – NATO wants to involve industry sooner and more closely; use of 3rd Party Log Support Services (TPLSS); encouraging partnering </a:t>
            </a:r>
          </a:p>
          <a:p>
            <a:r>
              <a:rPr lang="en-GB" dirty="0" smtClean="0"/>
              <a:t>Carrier Enabled Power Projection (CEPP) with QEC, F35, Type 45, </a:t>
            </a:r>
            <a:r>
              <a:rPr lang="en-GB" dirty="0" err="1" smtClean="0"/>
              <a:t>etc</a:t>
            </a:r>
            <a:r>
              <a:rPr lang="en-GB" dirty="0" smtClean="0"/>
              <a:t> will be </a:t>
            </a:r>
            <a:r>
              <a:rPr lang="en-GB" dirty="0"/>
              <a:t>the most complex CLS laydown ever </a:t>
            </a:r>
            <a:r>
              <a:rPr lang="en-GB" dirty="0" smtClean="0"/>
              <a:t>seen</a:t>
            </a:r>
          </a:p>
        </p:txBody>
      </p:sp>
      <p:sp>
        <p:nvSpPr>
          <p:cNvPr id="4" name="Text Placeholder 3"/>
          <p:cNvSpPr>
            <a:spLocks noGrp="1"/>
          </p:cNvSpPr>
          <p:nvPr>
            <p:ph type="body" sz="quarter" idx="12"/>
          </p:nvPr>
        </p:nvSpPr>
        <p:spPr/>
        <p:txBody>
          <a:bodyPr/>
          <a:lstStyle/>
          <a:p>
            <a:endParaRPr lang="en-GB"/>
          </a:p>
        </p:txBody>
      </p:sp>
      <p:sp>
        <p:nvSpPr>
          <p:cNvPr id="5" name="Footer Placeholder 4"/>
          <p:cNvSpPr>
            <a:spLocks noGrp="1"/>
          </p:cNvSpPr>
          <p:nvPr>
            <p:ph type="ftr" sz="quarter" idx="13"/>
          </p:nvPr>
        </p:nvSpPr>
        <p:spPr/>
        <p:txBody>
          <a:bodyPr/>
          <a:lstStyle/>
          <a:p>
            <a:pPr>
              <a:defRPr/>
            </a:pPr>
            <a:r>
              <a:rPr lang="en-GB" smtClean="0"/>
              <a:t>© Crown copyright 2014 Dstl</a:t>
            </a:r>
            <a:endParaRPr lang="en-GB"/>
          </a:p>
        </p:txBody>
      </p:sp>
      <p:sp>
        <p:nvSpPr>
          <p:cNvPr id="6" name="Date Placeholder 5"/>
          <p:cNvSpPr>
            <a:spLocks noGrp="1"/>
          </p:cNvSpPr>
          <p:nvPr>
            <p:ph type="dt" sz="half" idx="14"/>
          </p:nvPr>
        </p:nvSpPr>
        <p:spPr/>
        <p:txBody>
          <a:bodyPr/>
          <a:lstStyle/>
          <a:p>
            <a:pPr>
              <a:defRPr/>
            </a:pPr>
            <a:fld id="{1D4C026F-0553-4D59-8AEE-36BE2E7745DE}" type="datetime4">
              <a:rPr lang="en-GB" smtClean="0"/>
              <a:pPr>
                <a:defRPr/>
              </a:pPr>
              <a:t>23 July 2014</a:t>
            </a:fld>
            <a:endParaRPr lang="en-GB" dirty="0"/>
          </a:p>
        </p:txBody>
      </p:sp>
    </p:spTree>
    <p:extLst>
      <p:ext uri="{BB962C8B-B14F-4D97-AF65-F5344CB8AC3E}">
        <p14:creationId xmlns:p14="http://schemas.microsoft.com/office/powerpoint/2010/main" val="2480927193"/>
      </p:ext>
    </p:extLst>
  </p:cSld>
  <p:clrMapOvr>
    <a:masterClrMapping/>
  </p:clrMapOvr>
  <p:timing>
    <p:tnLst>
      <p:par>
        <p:cTn id="1" dur="indefinite" restart="never" nodeType="tmRoot"/>
      </p:par>
    </p:tnLst>
  </p:timing>
</p:sld>
</file>

<file path=ppt/theme/theme1.xml><?xml version="1.0" encoding="utf-8"?>
<a:theme xmlns:a="http://schemas.openxmlformats.org/drawingml/2006/main" name="dstltemplatev14">
  <a:themeElements>
    <a:clrScheme name="Dstl">
      <a:dk1>
        <a:srgbClr val="005C7E"/>
      </a:dk1>
      <a:lt1>
        <a:sysClr val="window" lastClr="FFFFFF"/>
      </a:lt1>
      <a:dk2>
        <a:srgbClr val="005C7E"/>
      </a:dk2>
      <a:lt2>
        <a:srgbClr val="FFFFFF"/>
      </a:lt2>
      <a:accent1>
        <a:srgbClr val="F5821F"/>
      </a:accent1>
      <a:accent2>
        <a:srgbClr val="BDD73D"/>
      </a:accent2>
      <a:accent3>
        <a:srgbClr val="0092CF"/>
      </a:accent3>
      <a:accent4>
        <a:srgbClr val="EE3224"/>
      </a:accent4>
      <a:accent5>
        <a:srgbClr val="A7B1B7"/>
      </a:accent5>
      <a:accent6>
        <a:srgbClr val="506D15"/>
      </a:accent6>
      <a:hlink>
        <a:srgbClr val="0092CF"/>
      </a:hlink>
      <a:folHlink>
        <a:srgbClr val="7379B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lnSpc>
            <a:spcPts val="2850"/>
          </a:lnSpc>
          <a:spcBef>
            <a:spcPts val="2400"/>
          </a:spcBef>
          <a:defRPr sz="2400" dirty="0" smtClean="0">
            <a:latin typeface="Arial" pitchFamily="34" charset="0"/>
            <a:cs typeface="Arial"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dstltemplatev14</Template>
  <TotalTime>771</TotalTime>
  <Words>2309</Words>
  <Application>Microsoft Office PowerPoint</Application>
  <PresentationFormat>Custom</PresentationFormat>
  <Paragraphs>305</Paragraphs>
  <Slides>29</Slides>
  <Notes>3</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dstltemplatev14</vt:lpstr>
      <vt:lpstr>PowerPoint Presentation</vt:lpstr>
      <vt:lpstr>Making MOD a smarter customer for service delivery arrangements </vt:lpstr>
      <vt:lpstr>Service Delivery</vt:lpstr>
      <vt:lpstr>What (is the issue)?</vt:lpstr>
      <vt:lpstr>Why (is action necessary)?</vt:lpstr>
      <vt:lpstr>How (to address)?</vt:lpstr>
      <vt:lpstr>When (can this be achieved)?</vt:lpstr>
      <vt:lpstr>The Problem Space</vt:lpstr>
      <vt:lpstr>Key drivers</vt:lpstr>
      <vt:lpstr>Research Based Approach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What will Programme Success look like? </vt:lpstr>
      <vt:lpstr>Academia rather than Consultancy</vt:lpstr>
      <vt:lpstr>Other work: Policy Degradation</vt:lpstr>
      <vt:lpstr>Other work: Modelling engineers</vt:lpstr>
      <vt:lpstr>Summary</vt:lpstr>
      <vt:lpstr>PowerPoint Presentation</vt:lpstr>
    </vt:vector>
  </TitlesOfParts>
  <Company>Dstl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 Lawrence</dc:creator>
  <cp:lastModifiedBy>Alan Lawrence</cp:lastModifiedBy>
  <cp:revision>20</cp:revision>
  <dcterms:created xsi:type="dcterms:W3CDTF">2014-07-14T14:36:45Z</dcterms:created>
  <dcterms:modified xsi:type="dcterms:W3CDTF">2014-07-23T16:28:29Z</dcterms:modified>
</cp:coreProperties>
</file>